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D5"/>
    <a:srgbClr val="68D1EF"/>
    <a:srgbClr val="C5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A8B40-BC60-1A4A-BD4D-B298CFEBE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9E40C-3C62-0E4B-BBB8-211FA4BDC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7757A-A44C-6948-9148-32C11CD3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C0C0-0393-AD4C-8C53-AA776E01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79038-9787-284C-BB8E-E6D6F644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7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AEB8-E236-4441-BDB0-EA4522C1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99A77-320F-5949-B72C-4C00EF341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F2233-7D76-764B-A821-5264AD27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4293-A5E5-3946-9F56-9ED96E7D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876B-229F-F34D-B31C-07C53BC0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FAE22-C95F-6B4F-BA04-6BD6223E8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1A9D0-A05F-BB45-9CF1-A5F1181CE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578CA-75BF-7E44-9AB2-1CD17502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B583-F6C7-354A-95B7-7983564D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33A7A-AAB3-A140-8B6A-F59033D0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0526-3455-4542-8108-D6740DFE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B4E93-2C25-C542-A188-7FBBFB712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E8448-4BAE-8041-B5FD-B82C7C87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934C3-F9EA-9F4B-AE34-A0891B51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CB246-D56D-D547-8E80-880DB387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9B7F-0BA7-C341-9A08-3C33869A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FE87A-BD24-BA4D-A6A1-65CC0DF1B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95060-6782-4842-9893-226796FE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1CA9-90BA-7A47-A436-979E5CC2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C3ABC-6D5B-574C-B463-7EEB7CB4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2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5754-DF73-9F4C-8296-A1604C93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CEA2D-0893-6540-A1CD-81D927CF2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97CC8-EBE0-2240-A600-618274BC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8EE71-C93A-A148-A6B0-46CD753A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CDC93-6248-B241-802D-49E928C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22E50-E917-FA45-A92D-7AF8E395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8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433F-A7C6-FE44-A804-A15F8BF3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7C71-3A36-3E44-A005-AC291460C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2D166-CB34-7243-AD13-128E6CA96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B5BA0-AB03-9C48-A551-5DE3ECE88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BB782-F660-2A48-9E83-ED5586585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528D4-7BAB-764D-A55A-77F1E976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94DDD-5401-014F-9FBD-D29E66D7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538C3-D218-C34B-B91A-51ED15C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6CEA-83E9-4D47-A36A-8D0A2D55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F13C8-93CD-ED46-B479-672ABC7E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893A5-744F-AF48-AE9C-9F75B056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B6546-FE3F-5D43-AA35-640916DC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1A791-4D80-2E48-98DF-40445386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820EF-0531-AF4F-8393-31230C19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B8545-9CE4-B742-85A9-3347411E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3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ABB7-14AF-9440-B2F7-389EB453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2ECB-BF7F-E34B-8714-81963197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462A8-B032-D94A-8F88-CBE1487F6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332F3-0DED-564E-BE44-209B3D23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3E1FC-D560-1146-932E-9BE65EEB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32A3-5165-FA41-875C-E3DED917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F398-09E3-6148-A850-600BCB05D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E3DDA8-A705-4C43-AB49-CA053E1BA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56F79-ABD2-0540-A91E-7DFD4878B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9123F-0370-1F4A-8996-A54123C4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D1A00-575C-974D-9E27-F7A4338A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49FAF-2678-D640-B0C0-BB91730F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73F49-4BA7-A74B-808B-100DAAF4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66544-BCC4-C74A-A915-537730B8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F0000-E575-324E-9CEC-63A9C0F0B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E05B-2FC8-CA49-8993-433CDFB22B6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15EB-0161-BB4D-B980-818632926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C354-DD83-FD40-A665-8B2DF81A0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9F28-6747-D642-AFB7-F6AAD0F5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5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0D85-A3BE-F749-8462-44438555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CC249-2717-D941-A495-34DB5AF3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5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64E3-B8C6-1141-A0A5-243254004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1322" y="914409"/>
            <a:ext cx="8677275" cy="3509963"/>
          </a:xfrm>
        </p:spPr>
        <p:txBody>
          <a:bodyPr>
            <a:normAutofit/>
          </a:bodyPr>
          <a:lstStyle/>
          <a:p>
            <a:r>
              <a:rPr lang="en-US" sz="9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Open My Eyes, That I May See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E6F56-141F-C04B-A4FC-C2A5E3246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7959" y="4645029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i="1" dirty="0"/>
              <a:t>Psalm 119:18</a:t>
            </a:r>
          </a:p>
        </p:txBody>
      </p:sp>
    </p:spTree>
    <p:extLst>
      <p:ext uri="{BB962C8B-B14F-4D97-AF65-F5344CB8AC3E}">
        <p14:creationId xmlns:p14="http://schemas.microsoft.com/office/powerpoint/2010/main" val="345937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Principles of the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The Destructiveness of Ignorance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Ignorance is NOT bliss.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/>
              <a:t>Hosea 4:6 </a:t>
            </a:r>
            <a:r>
              <a:rPr lang="en-US" sz="3600" dirty="0"/>
              <a:t>– God’s people were destroyed because of ignorance.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/>
              <a:t>2 Thessalonians 1:8 </a:t>
            </a:r>
            <a:r>
              <a:rPr lang="en-US" sz="3600" dirty="0"/>
              <a:t>– God will punish those who do not know.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Principles of the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9FD5"/>
                </a:solidFill>
              </a:rPr>
              <a:t>The Destructiveness of Ignorance</a:t>
            </a:r>
          </a:p>
          <a:p>
            <a:pPr marL="0" indent="0">
              <a:buNone/>
            </a:pPr>
            <a:r>
              <a:rPr lang="en-US" sz="4000" b="1" dirty="0"/>
              <a:t>The Danger of Lacking a Desire to Know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The Psalmist’s strong desire for knowledge – </a:t>
            </a:r>
            <a:r>
              <a:rPr lang="en-US" sz="3600" i="1" dirty="0"/>
              <a:t>Psalm 119:20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We must cultivate a desire for knowledge or we will never grow in it.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A lack of desire for understanding will result in an inability to understand – </a:t>
            </a:r>
            <a:r>
              <a:rPr lang="en-US" sz="3600" i="1" dirty="0"/>
              <a:t>Matthew 13:13-15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/>
              <a:t>Luke 8:18 </a:t>
            </a:r>
            <a:r>
              <a:rPr lang="en-US" sz="3600" dirty="0"/>
              <a:t>– take heed how you hear!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Principles of the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9FD5"/>
                </a:solidFill>
              </a:rPr>
              <a:t>The Destructiveness of Ignorance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9FD5"/>
                </a:solidFill>
              </a:rPr>
              <a:t>The Danger of Lacking a Desire to Know</a:t>
            </a:r>
          </a:p>
          <a:p>
            <a:pPr marL="0" indent="0">
              <a:buNone/>
            </a:pPr>
            <a:r>
              <a:rPr lang="en-US" sz="4000" b="1" dirty="0"/>
              <a:t>The Need to Accept the Discomfort of Reproof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Some remain ignorant because they are afraid of being told they are wrong, and of having to make corrections/changes.</a:t>
            </a:r>
            <a:endParaRPr lang="en-US" sz="3600" i="1" dirty="0"/>
          </a:p>
          <a:p>
            <a:pPr>
              <a:buFont typeface="Wingdings" pitchFamily="2" charset="2"/>
              <a:buChar char="v"/>
            </a:pPr>
            <a:r>
              <a:rPr lang="en-US" sz="3600" dirty="0"/>
              <a:t>Scripture is for reproof – </a:t>
            </a:r>
            <a:r>
              <a:rPr lang="en-US" sz="3600" i="1" dirty="0"/>
              <a:t>2 Timothy 3:16-17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God chastens us out of love – </a:t>
            </a:r>
            <a:r>
              <a:rPr lang="en-US" sz="3600" i="1" dirty="0"/>
              <a:t>Proverbs 3:11-18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3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Open My Eyes, That I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My Own Sin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The Bible teaches we can, and must not sin – </a:t>
            </a:r>
            <a:r>
              <a:rPr lang="en-US" sz="3600" i="1" dirty="0"/>
              <a:t>Romans 6:1;   1 John 3:9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However, sin still might creep in, and provisions are made for that – </a:t>
            </a:r>
            <a:r>
              <a:rPr lang="en-US" sz="3600" i="1" dirty="0"/>
              <a:t>1 John 2:1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When we don’t see our sin we can’t be justified –                </a:t>
            </a:r>
            <a:r>
              <a:rPr lang="en-US" sz="3600" i="1" dirty="0"/>
              <a:t>Luke 18:9-14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We need to examine ourselves – </a:t>
            </a:r>
            <a:r>
              <a:rPr lang="en-US" sz="3600" i="1" dirty="0"/>
              <a:t>2 Corinthians 13:5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Sins of ignorance make us guilty – </a:t>
            </a:r>
            <a:r>
              <a:rPr lang="en-US" sz="3600" i="1" dirty="0"/>
              <a:t>Leviticus 4:13-14, 22-23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4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Open My Eyes, That I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9FD5"/>
                </a:solidFill>
              </a:rPr>
              <a:t>My Own Sin</a:t>
            </a:r>
          </a:p>
          <a:p>
            <a:pPr marL="0" indent="0">
              <a:buNone/>
            </a:pPr>
            <a:r>
              <a:rPr lang="en-US" sz="4000" b="1" dirty="0"/>
              <a:t>What Spiritual Improvements I Need to Make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God calls us to growth – </a:t>
            </a:r>
            <a:r>
              <a:rPr lang="en-US" sz="3600" i="1" dirty="0"/>
              <a:t>2 Peter 3:18 </a:t>
            </a:r>
            <a:r>
              <a:rPr lang="en-US" sz="3600" dirty="0"/>
              <a:t>(knowledge); </a:t>
            </a:r>
            <a:r>
              <a:rPr lang="en-US" sz="3600" i="1" dirty="0"/>
              <a:t>Ephesians 4:13 </a:t>
            </a:r>
            <a:r>
              <a:rPr lang="en-US" sz="3600" dirty="0"/>
              <a:t>(stature of Christ)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Can I do more than what I am doing? – </a:t>
            </a:r>
            <a:r>
              <a:rPr lang="en-US" sz="3600" i="1" dirty="0"/>
              <a:t>Romans 12:4-5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Can I do more with what God has given me? –            </a:t>
            </a:r>
            <a:r>
              <a:rPr lang="en-US" sz="3600" i="1" dirty="0"/>
              <a:t>Matthew 24:18, 27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What areas do I need to improve in? – </a:t>
            </a:r>
            <a:r>
              <a:rPr lang="en-US" sz="3600" i="1" dirty="0"/>
              <a:t>Galatians 5:22-23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7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47563-BAF9-F742-A2C7-C871D22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0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Open My Eyes, That I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2C2F-A13A-AC45-8933-47C18AB3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00213"/>
            <a:ext cx="11696700" cy="49577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rgbClr val="009FD5"/>
                </a:solidFill>
              </a:rPr>
              <a:t>My Own Sin</a:t>
            </a:r>
          </a:p>
          <a:p>
            <a:pPr marL="0" indent="0">
              <a:buNone/>
            </a:pPr>
            <a:r>
              <a:rPr lang="en-US" sz="4300" b="1" dirty="0">
                <a:solidFill>
                  <a:srgbClr val="009FD5"/>
                </a:solidFill>
              </a:rPr>
              <a:t>What Spiritual Improvements I Need to Make</a:t>
            </a:r>
          </a:p>
          <a:p>
            <a:pPr marL="0" indent="0">
              <a:buNone/>
            </a:pPr>
            <a:r>
              <a:rPr lang="en-US" sz="4300" b="1" dirty="0"/>
              <a:t>How to Strengthen My Marriage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/>
              <a:t>God designed marriage as permanent – </a:t>
            </a:r>
            <a:r>
              <a:rPr lang="en-US" sz="3900" i="1" dirty="0"/>
              <a:t>Matthew 19:3-6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/>
              <a:t>He hates divorce – </a:t>
            </a:r>
            <a:r>
              <a:rPr lang="en-US" sz="3900" i="1" dirty="0"/>
              <a:t>Malachi 2:16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/>
              <a:t>Marriage doesn’t just work, it takes work!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/>
              <a:t>Be more like Christ? (</a:t>
            </a:r>
            <a:r>
              <a:rPr lang="en-US" sz="3900" i="1" dirty="0"/>
              <a:t>Galatians 2:20</a:t>
            </a:r>
            <a:r>
              <a:rPr lang="en-US" sz="3900" dirty="0"/>
              <a:t>); Recognize debt of love? (</a:t>
            </a:r>
            <a:r>
              <a:rPr lang="en-US" sz="3900" i="1" dirty="0"/>
              <a:t>Romans 13:8-10</a:t>
            </a:r>
            <a:r>
              <a:rPr lang="en-US" sz="3900" dirty="0"/>
              <a:t>); Humbly serve more?              (</a:t>
            </a:r>
            <a:r>
              <a:rPr lang="en-US" sz="3900" i="1" dirty="0"/>
              <a:t>Philippians 2:3-4</a:t>
            </a:r>
            <a:r>
              <a:rPr lang="en-US" sz="3900" dirty="0"/>
              <a:t>); Communicate better? (</a:t>
            </a:r>
            <a:r>
              <a:rPr lang="en-US" sz="3900" i="1" dirty="0"/>
              <a:t>James 1:19-20</a:t>
            </a:r>
            <a:r>
              <a:rPr lang="en-US" sz="3900" dirty="0"/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FD622C-F807-0C4D-A5B3-02DCFA5EDB94}"/>
              </a:ext>
            </a:extLst>
          </p:cNvPr>
          <p:cNvCxnSpPr>
            <a:cxnSpLocks/>
          </p:cNvCxnSpPr>
          <p:nvPr/>
        </p:nvCxnSpPr>
        <p:spPr>
          <a:xfrm>
            <a:off x="-171450" y="1570065"/>
            <a:ext cx="5138738" cy="0"/>
          </a:xfrm>
          <a:prstGeom prst="line">
            <a:avLst/>
          </a:prstGeom>
          <a:ln w="76200">
            <a:solidFill>
              <a:srgbClr val="009FD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06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64E3-B8C6-1141-A0A5-243254004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1322" y="914409"/>
            <a:ext cx="8677275" cy="3509963"/>
          </a:xfrm>
        </p:spPr>
        <p:txBody>
          <a:bodyPr>
            <a:normAutofit/>
          </a:bodyPr>
          <a:lstStyle/>
          <a:p>
            <a:r>
              <a:rPr lang="en-US" sz="9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ge Italic" panose="03070502040507070304" pitchFamily="66" charset="77"/>
              </a:rPr>
              <a:t>Open My Eyes, That I May See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E6F56-141F-C04B-A4FC-C2A5E3246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7959" y="4645029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i="1" dirty="0"/>
              <a:t>Psalm 119:18</a:t>
            </a:r>
          </a:p>
        </p:txBody>
      </p:sp>
    </p:spTree>
    <p:extLst>
      <p:ext uri="{BB962C8B-B14F-4D97-AF65-F5344CB8AC3E}">
        <p14:creationId xmlns:p14="http://schemas.microsoft.com/office/powerpoint/2010/main" val="425458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422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Rage Italic</vt:lpstr>
      <vt:lpstr>Wingdings</vt:lpstr>
      <vt:lpstr>Office Theme</vt:lpstr>
      <vt:lpstr>PowerPoint Presentation</vt:lpstr>
      <vt:lpstr>Open My Eyes, That I May See</vt:lpstr>
      <vt:lpstr>Principles of the Prayer</vt:lpstr>
      <vt:lpstr>Principles of the Prayer</vt:lpstr>
      <vt:lpstr>Principles of the Prayer</vt:lpstr>
      <vt:lpstr>Open My Eyes, That I May See</vt:lpstr>
      <vt:lpstr>Open My Eyes, That I May See</vt:lpstr>
      <vt:lpstr>Open My Eyes, That I May See</vt:lpstr>
      <vt:lpstr>Open My Eyes, That I May See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My Eyes, That I May See</dc:title>
  <dc:creator>Jeremiah Cox</dc:creator>
  <cp:lastModifiedBy>Jeremiah Cox</cp:lastModifiedBy>
  <cp:revision>13</cp:revision>
  <dcterms:created xsi:type="dcterms:W3CDTF">2019-03-25T19:39:09Z</dcterms:created>
  <dcterms:modified xsi:type="dcterms:W3CDTF">2019-03-27T16:42:45Z</dcterms:modified>
</cp:coreProperties>
</file>