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sldIdLst>
    <p:sldId id="258" r:id="rId3"/>
    <p:sldId id="256" r:id="rId4"/>
    <p:sldId id="257"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0"/>
  </p:normalViewPr>
  <p:slideViewPr>
    <p:cSldViewPr snapToGrid="0" snapToObjects="1">
      <p:cViewPr varScale="1">
        <p:scale>
          <a:sx n="90" d="100"/>
          <a:sy n="90" d="100"/>
        </p:scale>
        <p:origin x="232"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8726607-91E5-5A4D-B2F9-E6A053164508}" type="datetimeFigureOut">
              <a:rPr lang="en-US" smtClean="0"/>
              <a:t>3/6/19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4A680A-896C-5D40-BE8C-B3B3C99DB0C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848696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26607-91E5-5A4D-B2F9-E6A053164508}"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79863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26607-91E5-5A4D-B2F9-E6A053164508}"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2798597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B5C0-D645-1342-A468-C39EF74BB5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02A33B-1CE7-E049-BD6F-58649C593B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A4AB4E-71F2-3D42-8E56-6DCC802FDEA8}"/>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5" name="Footer Placeholder 4">
            <a:extLst>
              <a:ext uri="{FF2B5EF4-FFF2-40B4-BE49-F238E27FC236}">
                <a16:creationId xmlns:a16="http://schemas.microsoft.com/office/drawing/2014/main" id="{0B394332-CED4-1C4E-ACA6-1A9CB4DDA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96A0C-9058-D740-A1CC-6F504264060A}"/>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423532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1EBD-A612-EB47-A556-68030621FE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5F7825-0BA9-5244-9FA7-87D5D63D14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4D7C2-9A68-C54B-931C-79BA3BA8130D}"/>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5" name="Footer Placeholder 4">
            <a:extLst>
              <a:ext uri="{FF2B5EF4-FFF2-40B4-BE49-F238E27FC236}">
                <a16:creationId xmlns:a16="http://schemas.microsoft.com/office/drawing/2014/main" id="{DCC3227F-42E6-234D-A08C-1BDFB7E7D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E76D19-DCF7-B74C-8C43-100847CD8C8A}"/>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3971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B5DC-735A-F140-9FBC-80C2C82096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9BFE2A-E14C-5A45-A0DB-DC268801C7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17558-637F-E149-8DB4-6743A7C097FD}"/>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5" name="Footer Placeholder 4">
            <a:extLst>
              <a:ext uri="{FF2B5EF4-FFF2-40B4-BE49-F238E27FC236}">
                <a16:creationId xmlns:a16="http://schemas.microsoft.com/office/drawing/2014/main" id="{DC04677C-4D37-2A47-80D5-695D53833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6F858-522C-A543-83B5-A8151380D50C}"/>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3943694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46EC-EB5E-094F-BED6-3C78B5BF9A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B810CA-C3D5-E74D-AAAD-0D0A9EB7BF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1E1BBD-783D-DD48-BB0D-4889393A3A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173F78-7442-6044-9637-500CACB26387}"/>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6" name="Footer Placeholder 5">
            <a:extLst>
              <a:ext uri="{FF2B5EF4-FFF2-40B4-BE49-F238E27FC236}">
                <a16:creationId xmlns:a16="http://schemas.microsoft.com/office/drawing/2014/main" id="{B970135B-D994-E74F-9EFE-8DC4773DDA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AC9450-BEB2-314A-A7C9-31211FB88D3E}"/>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2012168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0A197-E3F2-6D45-9BBF-6C43E2210F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2D5ABE-3C42-6B43-B37B-1B970AA8A7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A92D70-AAD5-B54E-9D8A-C4DB460FE5E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963C30-971A-B247-9E23-B2EA68CFE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EF3545-1030-C449-8716-64D0F93670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AF0F6-7FB5-604D-B494-01AA93964BE8}"/>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8" name="Footer Placeholder 7">
            <a:extLst>
              <a:ext uri="{FF2B5EF4-FFF2-40B4-BE49-F238E27FC236}">
                <a16:creationId xmlns:a16="http://schemas.microsoft.com/office/drawing/2014/main" id="{C80AA54D-3A51-E946-82A9-8E6CD4C1D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CE95C6-A9AF-AB47-A337-CED0C4C8EDE0}"/>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2885089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9BE1C-9EB5-DA45-A13B-7639BE5A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8A8C9E-E418-0249-AE83-2E50DDBF3C05}"/>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4" name="Footer Placeholder 3">
            <a:extLst>
              <a:ext uri="{FF2B5EF4-FFF2-40B4-BE49-F238E27FC236}">
                <a16:creationId xmlns:a16="http://schemas.microsoft.com/office/drawing/2014/main" id="{1050DA69-922F-2A48-BCAA-36202C2A1A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FA035F-06BD-FF49-AC92-E1D76093668B}"/>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189950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39CCD-882F-4F4B-BE34-D6590DD42D48}"/>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3" name="Footer Placeholder 2">
            <a:extLst>
              <a:ext uri="{FF2B5EF4-FFF2-40B4-BE49-F238E27FC236}">
                <a16:creationId xmlns:a16="http://schemas.microsoft.com/office/drawing/2014/main" id="{04FAA7DD-350E-EB42-90D2-95054F4533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65607C-7DCE-8F43-B071-093BE44CA501}"/>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2623400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C7A2-ED55-504F-8BB1-4E34851D24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F53F27-F47C-4B40-92E6-3A825509B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13FC79-CE41-C74E-B108-E942875A1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BFC3B8-B588-654D-9F24-8A3970BB22AF}"/>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6" name="Footer Placeholder 5">
            <a:extLst>
              <a:ext uri="{FF2B5EF4-FFF2-40B4-BE49-F238E27FC236}">
                <a16:creationId xmlns:a16="http://schemas.microsoft.com/office/drawing/2014/main" id="{ABA71270-9F24-544C-9821-C7B245D818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AB309-2F41-0743-9498-7AA872469AE8}"/>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392829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26607-91E5-5A4D-B2F9-E6A053164508}"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3445485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2663-2B23-7A44-A039-E5980D9619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3B7C57-E576-E145-8603-1D19CF2964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144778-6CDA-4146-91B5-4CEF7C63E9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117FF9-B2DC-1946-B3B7-1F6FC9884960}"/>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6" name="Footer Placeholder 5">
            <a:extLst>
              <a:ext uri="{FF2B5EF4-FFF2-40B4-BE49-F238E27FC236}">
                <a16:creationId xmlns:a16="http://schemas.microsoft.com/office/drawing/2014/main" id="{36A74ED2-1E5D-A044-8C0C-832841694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756025-32C8-3541-9BDC-5D92E91BCACD}"/>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1219311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9CCAC-E79B-FD46-8B9E-5C7D8F4FA4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E809A4-CD19-5F47-A705-F489DC0201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4C4DC-FFC5-9D43-965D-6D2287573180}"/>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5" name="Footer Placeholder 4">
            <a:extLst>
              <a:ext uri="{FF2B5EF4-FFF2-40B4-BE49-F238E27FC236}">
                <a16:creationId xmlns:a16="http://schemas.microsoft.com/office/drawing/2014/main" id="{19BD779F-48DF-F642-A387-7C0169BE4A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06FB4-68A0-494E-B2A6-5C333D3BBD25}"/>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2719527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CB83BD-5E78-7A49-97A9-E74B741A20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BAB2C3-19BD-8A4A-98FA-8B666CEB4B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5CCFA-C2CD-914E-9B9E-4476401976B5}"/>
              </a:ext>
            </a:extLst>
          </p:cNvPr>
          <p:cNvSpPr>
            <a:spLocks noGrp="1"/>
          </p:cNvSpPr>
          <p:nvPr>
            <p:ph type="dt" sz="half" idx="10"/>
          </p:nvPr>
        </p:nvSpPr>
        <p:spPr/>
        <p:txBody>
          <a:bodyPr/>
          <a:lstStyle/>
          <a:p>
            <a:fld id="{4BD0ACBF-3138-064F-828A-498A47CB502E}" type="datetimeFigureOut">
              <a:rPr lang="en-US" smtClean="0"/>
              <a:t>3/6/19</a:t>
            </a:fld>
            <a:endParaRPr lang="en-US"/>
          </a:p>
        </p:txBody>
      </p:sp>
      <p:sp>
        <p:nvSpPr>
          <p:cNvPr id="5" name="Footer Placeholder 4">
            <a:extLst>
              <a:ext uri="{FF2B5EF4-FFF2-40B4-BE49-F238E27FC236}">
                <a16:creationId xmlns:a16="http://schemas.microsoft.com/office/drawing/2014/main" id="{EA1BC12A-E7AD-7940-837C-16125D3CA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468BE5-A0BC-1A45-99F6-A98B2959BEF0}"/>
              </a:ext>
            </a:extLst>
          </p:cNvPr>
          <p:cNvSpPr>
            <a:spLocks noGrp="1"/>
          </p:cNvSpPr>
          <p:nvPr>
            <p:ph type="sldNum" sz="quarter" idx="12"/>
          </p:nvPr>
        </p:nvSpPr>
        <p:spPr/>
        <p:txBody>
          <a:bodyPr/>
          <a:lstStyle/>
          <a:p>
            <a:fld id="{3733A8FF-FD5B-5447-9B5C-682DDC1DE765}" type="slidenum">
              <a:rPr lang="en-US" smtClean="0"/>
              <a:t>‹#›</a:t>
            </a:fld>
            <a:endParaRPr lang="en-US"/>
          </a:p>
        </p:txBody>
      </p:sp>
    </p:spTree>
    <p:extLst>
      <p:ext uri="{BB962C8B-B14F-4D97-AF65-F5344CB8AC3E}">
        <p14:creationId xmlns:p14="http://schemas.microsoft.com/office/powerpoint/2010/main" val="320166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8726607-91E5-5A4D-B2F9-E6A053164508}" type="datetimeFigureOut">
              <a:rPr lang="en-US" smtClean="0"/>
              <a:t>3/6/19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4A680A-896C-5D40-BE8C-B3B3C99DB0C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408678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726607-91E5-5A4D-B2F9-E6A053164508}" type="datetimeFigureOut">
              <a:rPr lang="en-US" smtClean="0"/>
              <a:t>3/6/19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3185141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726607-91E5-5A4D-B2F9-E6A053164508}" type="datetimeFigureOut">
              <a:rPr lang="en-US" smtClean="0"/>
              <a:t>3/6/19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131531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726607-91E5-5A4D-B2F9-E6A053164508}" type="datetimeFigureOut">
              <a:rPr lang="en-US" smtClean="0"/>
              <a:t>3/6/19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160321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26607-91E5-5A4D-B2F9-E6A053164508}" type="datetimeFigureOut">
              <a:rPr lang="en-US" smtClean="0"/>
              <a:t>3/6/19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A680A-896C-5D40-BE8C-B3B3C99DB0C8}" type="slidenum">
              <a:rPr lang="en-US" smtClean="0"/>
              <a:t>‹#›</a:t>
            </a:fld>
            <a:endParaRPr lang="en-US"/>
          </a:p>
        </p:txBody>
      </p:sp>
    </p:spTree>
    <p:extLst>
      <p:ext uri="{BB962C8B-B14F-4D97-AF65-F5344CB8AC3E}">
        <p14:creationId xmlns:p14="http://schemas.microsoft.com/office/powerpoint/2010/main" val="270936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8726607-91E5-5A4D-B2F9-E6A053164508}" type="datetimeFigureOut">
              <a:rPr lang="en-US" smtClean="0"/>
              <a:t>3/6/19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4A680A-896C-5D40-BE8C-B3B3C99DB0C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634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8726607-91E5-5A4D-B2F9-E6A053164508}" type="datetimeFigureOut">
              <a:rPr lang="en-US" smtClean="0"/>
              <a:t>3/6/19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4A680A-896C-5D40-BE8C-B3B3C99DB0C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635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8726607-91E5-5A4D-B2F9-E6A053164508}" type="datetimeFigureOut">
              <a:rPr lang="en-US" smtClean="0"/>
              <a:t>3/6/19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4A680A-896C-5D40-BE8C-B3B3C99DB0C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82071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1A4107-AB82-5C47-ADE3-B1A8E8ED6F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058B36-6049-CC4B-B292-6329CF45A0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2CC8A-6AB5-FC49-A818-3E5AE62FCE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0ACBF-3138-064F-828A-498A47CB502E}" type="datetimeFigureOut">
              <a:rPr lang="en-US" smtClean="0"/>
              <a:t>3/6/19</a:t>
            </a:fld>
            <a:endParaRPr lang="en-US"/>
          </a:p>
        </p:txBody>
      </p:sp>
      <p:sp>
        <p:nvSpPr>
          <p:cNvPr id="5" name="Footer Placeholder 4">
            <a:extLst>
              <a:ext uri="{FF2B5EF4-FFF2-40B4-BE49-F238E27FC236}">
                <a16:creationId xmlns:a16="http://schemas.microsoft.com/office/drawing/2014/main" id="{2ECF80B0-C6A4-414F-9C8B-74F75E80B2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8DD968-1D20-244E-B328-D9F9998B4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3A8FF-FD5B-5447-9B5C-682DDC1DE765}" type="slidenum">
              <a:rPr lang="en-US" smtClean="0"/>
              <a:t>‹#›</a:t>
            </a:fld>
            <a:endParaRPr lang="en-US"/>
          </a:p>
        </p:txBody>
      </p:sp>
    </p:spTree>
    <p:extLst>
      <p:ext uri="{BB962C8B-B14F-4D97-AF65-F5344CB8AC3E}">
        <p14:creationId xmlns:p14="http://schemas.microsoft.com/office/powerpoint/2010/main" val="29641616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0120-1650-1841-A54D-D9D9B9ED87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5EFCA5-F727-6846-AB4E-246C5BA5509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2052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5C64-46C6-D04F-97AE-DB9499514F79}"/>
              </a:ext>
            </a:extLst>
          </p:cNvPr>
          <p:cNvSpPr>
            <a:spLocks noGrp="1"/>
          </p:cNvSpPr>
          <p:nvPr>
            <p:ph type="ctrTitle"/>
          </p:nvPr>
        </p:nvSpPr>
        <p:spPr>
          <a:xfrm>
            <a:off x="1915128" y="1571878"/>
            <a:ext cx="8361229" cy="2098226"/>
          </a:xfrm>
        </p:spPr>
        <p:txBody>
          <a:bodyPr/>
          <a:lstStyle/>
          <a:p>
            <a:pPr algn="l"/>
            <a:r>
              <a:rPr lang="en-US" b="1" dirty="0"/>
              <a:t>So I’ve obeyed the Gospel…</a:t>
            </a:r>
          </a:p>
        </p:txBody>
      </p:sp>
      <p:sp>
        <p:nvSpPr>
          <p:cNvPr id="4" name="Title 1">
            <a:extLst>
              <a:ext uri="{FF2B5EF4-FFF2-40B4-BE49-F238E27FC236}">
                <a16:creationId xmlns:a16="http://schemas.microsoft.com/office/drawing/2014/main" id="{F0308903-7582-EF40-BD50-1E6557FDF816}"/>
              </a:ext>
            </a:extLst>
          </p:cNvPr>
          <p:cNvSpPr txBox="1">
            <a:spLocks/>
          </p:cNvSpPr>
          <p:nvPr/>
        </p:nvSpPr>
        <p:spPr>
          <a:xfrm>
            <a:off x="1915128" y="3188368"/>
            <a:ext cx="8361229" cy="2098226"/>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r"/>
            <a:r>
              <a:rPr lang="en-US" b="1" dirty="0"/>
              <a:t>Now what?</a:t>
            </a:r>
          </a:p>
        </p:txBody>
      </p:sp>
    </p:spTree>
    <p:extLst>
      <p:ext uri="{BB962C8B-B14F-4D97-AF65-F5344CB8AC3E}">
        <p14:creationId xmlns:p14="http://schemas.microsoft.com/office/powerpoint/2010/main" val="3747488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7C06-5467-ED4F-B581-D28B136AF054}"/>
              </a:ext>
            </a:extLst>
          </p:cNvPr>
          <p:cNvSpPr>
            <a:spLocks noGrp="1"/>
          </p:cNvSpPr>
          <p:nvPr>
            <p:ph type="title"/>
          </p:nvPr>
        </p:nvSpPr>
        <p:spPr>
          <a:xfrm>
            <a:off x="946294" y="334922"/>
            <a:ext cx="9601200" cy="1485900"/>
          </a:xfrm>
        </p:spPr>
        <p:txBody>
          <a:bodyPr>
            <a:normAutofit/>
          </a:bodyPr>
          <a:lstStyle/>
          <a:p>
            <a:r>
              <a:rPr lang="en-US" sz="6000" b="1" dirty="0"/>
              <a:t>Remain Committed to…</a:t>
            </a:r>
          </a:p>
        </p:txBody>
      </p:sp>
      <p:sp>
        <p:nvSpPr>
          <p:cNvPr id="3" name="Content Placeholder 2">
            <a:extLst>
              <a:ext uri="{FF2B5EF4-FFF2-40B4-BE49-F238E27FC236}">
                <a16:creationId xmlns:a16="http://schemas.microsoft.com/office/drawing/2014/main" id="{E969F3DE-7314-D44F-9D3F-504BD7A29CA9}"/>
              </a:ext>
            </a:extLst>
          </p:cNvPr>
          <p:cNvSpPr>
            <a:spLocks noGrp="1"/>
          </p:cNvSpPr>
          <p:nvPr>
            <p:ph idx="1"/>
          </p:nvPr>
        </p:nvSpPr>
        <p:spPr>
          <a:xfrm>
            <a:off x="946293" y="1679944"/>
            <a:ext cx="10664459" cy="4843134"/>
          </a:xfrm>
        </p:spPr>
        <p:txBody>
          <a:bodyPr>
            <a:normAutofit fontScale="92500" lnSpcReduction="10000"/>
          </a:bodyPr>
          <a:lstStyle/>
          <a:p>
            <a:pPr marL="0" indent="0">
              <a:buNone/>
            </a:pPr>
            <a:r>
              <a:rPr lang="en-US" sz="4300" b="1" dirty="0"/>
              <a:t>Hearing</a:t>
            </a:r>
          </a:p>
          <a:p>
            <a:r>
              <a:rPr lang="en-US" sz="3500" dirty="0"/>
              <a:t>Hearing God’s word is an essential component to salvation which must be perpetual if salvation is to be secured.</a:t>
            </a:r>
          </a:p>
          <a:p>
            <a:r>
              <a:rPr lang="en-US" sz="3500" i="1" dirty="0"/>
              <a:t>Romans 10:13-14 </a:t>
            </a:r>
            <a:r>
              <a:rPr lang="en-US" sz="3500" dirty="0"/>
              <a:t>– hearing God’s word is the divine design for salvation.</a:t>
            </a:r>
          </a:p>
          <a:p>
            <a:pPr lvl="1"/>
            <a:r>
              <a:rPr lang="en-US" sz="3500" i="0" dirty="0"/>
              <a:t>Swift to hear – </a:t>
            </a:r>
            <a:r>
              <a:rPr lang="en-US" sz="3500" dirty="0"/>
              <a:t>James 1:19</a:t>
            </a:r>
          </a:p>
          <a:p>
            <a:pPr lvl="1"/>
            <a:r>
              <a:rPr lang="en-US" sz="3500" i="0" dirty="0"/>
              <a:t>Quality of hearing – </a:t>
            </a:r>
            <a:r>
              <a:rPr lang="en-US" sz="3500" dirty="0"/>
              <a:t>Luke 8:18; Acts 17:11</a:t>
            </a:r>
          </a:p>
          <a:p>
            <a:r>
              <a:rPr lang="en-US" sz="3500" dirty="0"/>
              <a:t>God’s word is food for the soul that is to be consumed on a daily basis – </a:t>
            </a:r>
            <a:r>
              <a:rPr lang="en-US" sz="3500" i="1" dirty="0"/>
              <a:t>John 6:27, 68; Psalm 1:1-3</a:t>
            </a:r>
          </a:p>
        </p:txBody>
      </p:sp>
    </p:spTree>
    <p:extLst>
      <p:ext uri="{BB962C8B-B14F-4D97-AF65-F5344CB8AC3E}">
        <p14:creationId xmlns:p14="http://schemas.microsoft.com/office/powerpoint/2010/main" val="1595168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7C06-5467-ED4F-B581-D28B136AF054}"/>
              </a:ext>
            </a:extLst>
          </p:cNvPr>
          <p:cNvSpPr>
            <a:spLocks noGrp="1"/>
          </p:cNvSpPr>
          <p:nvPr>
            <p:ph type="title"/>
          </p:nvPr>
        </p:nvSpPr>
        <p:spPr>
          <a:xfrm>
            <a:off x="946294" y="334922"/>
            <a:ext cx="9601200" cy="1485900"/>
          </a:xfrm>
        </p:spPr>
        <p:txBody>
          <a:bodyPr>
            <a:normAutofit/>
          </a:bodyPr>
          <a:lstStyle/>
          <a:p>
            <a:r>
              <a:rPr lang="en-US" sz="6000" b="1" dirty="0"/>
              <a:t>Remain Committed to…</a:t>
            </a:r>
          </a:p>
        </p:txBody>
      </p:sp>
      <p:sp>
        <p:nvSpPr>
          <p:cNvPr id="3" name="Content Placeholder 2">
            <a:extLst>
              <a:ext uri="{FF2B5EF4-FFF2-40B4-BE49-F238E27FC236}">
                <a16:creationId xmlns:a16="http://schemas.microsoft.com/office/drawing/2014/main" id="{E969F3DE-7314-D44F-9D3F-504BD7A29CA9}"/>
              </a:ext>
            </a:extLst>
          </p:cNvPr>
          <p:cNvSpPr>
            <a:spLocks noGrp="1"/>
          </p:cNvSpPr>
          <p:nvPr>
            <p:ph idx="1"/>
          </p:nvPr>
        </p:nvSpPr>
        <p:spPr>
          <a:xfrm>
            <a:off x="946293" y="1679944"/>
            <a:ext cx="10664459" cy="4843134"/>
          </a:xfrm>
        </p:spPr>
        <p:txBody>
          <a:bodyPr>
            <a:normAutofit fontScale="92500" lnSpcReduction="20000"/>
          </a:bodyPr>
          <a:lstStyle/>
          <a:p>
            <a:pPr marL="0" indent="0">
              <a:buNone/>
            </a:pPr>
            <a:r>
              <a:rPr lang="en-US" sz="4300" b="1" dirty="0">
                <a:solidFill>
                  <a:srgbClr val="C00000"/>
                </a:solidFill>
              </a:rPr>
              <a:t>Hearing,</a:t>
            </a:r>
            <a:r>
              <a:rPr lang="en-US" sz="4300" b="1" dirty="0"/>
              <a:t> Believing</a:t>
            </a:r>
          </a:p>
          <a:p>
            <a:r>
              <a:rPr lang="en-US" sz="3500" dirty="0">
                <a:latin typeface="Calibri" panose="020F0502020204030204" pitchFamily="34" charset="0"/>
                <a:ea typeface="Calibri" panose="020F0502020204030204" pitchFamily="34" charset="0"/>
                <a:cs typeface="Times New Roman" panose="02020603050405020304" pitchFamily="18" charset="0"/>
              </a:rPr>
              <a:t>Faith is something which must grow from infancy to maturity, and requires constant effort. It isn’t simply a matter of having versus not having, but one of having, and progressing.</a:t>
            </a:r>
          </a:p>
          <a:p>
            <a:r>
              <a:rPr lang="en-US" sz="3500" dirty="0"/>
              <a:t>Faith is a commitment to God – </a:t>
            </a:r>
            <a:r>
              <a:rPr lang="en-US" sz="3500" i="1" dirty="0"/>
              <a:t>Hebrews 11:6</a:t>
            </a:r>
          </a:p>
          <a:p>
            <a:r>
              <a:rPr lang="en-US" sz="3500" dirty="0"/>
              <a:t>There must be the humble desire for a faith increase – </a:t>
            </a:r>
            <a:r>
              <a:rPr lang="en-US" sz="3500" i="1" dirty="0"/>
              <a:t>Luke 17:5; Mark 9:24</a:t>
            </a:r>
          </a:p>
          <a:p>
            <a:r>
              <a:rPr lang="en-US" sz="3500" dirty="0"/>
              <a:t>More than mere belief – </a:t>
            </a:r>
            <a:r>
              <a:rPr lang="en-US" sz="3500" i="1" dirty="0"/>
              <a:t>1 Corinthians 4:2 </a:t>
            </a:r>
            <a:r>
              <a:rPr lang="en-US" sz="3500" dirty="0"/>
              <a:t>(</a:t>
            </a:r>
            <a:r>
              <a:rPr lang="en-US" sz="3500" i="1" dirty="0"/>
              <a:t>cf. 2 Peter 1:5 </a:t>
            </a:r>
            <a:r>
              <a:rPr lang="en-US" sz="3500" dirty="0"/>
              <a:t>– requires additions)</a:t>
            </a:r>
          </a:p>
        </p:txBody>
      </p:sp>
    </p:spTree>
    <p:extLst>
      <p:ext uri="{BB962C8B-B14F-4D97-AF65-F5344CB8AC3E}">
        <p14:creationId xmlns:p14="http://schemas.microsoft.com/office/powerpoint/2010/main" val="343995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7C06-5467-ED4F-B581-D28B136AF054}"/>
              </a:ext>
            </a:extLst>
          </p:cNvPr>
          <p:cNvSpPr>
            <a:spLocks noGrp="1"/>
          </p:cNvSpPr>
          <p:nvPr>
            <p:ph type="title"/>
          </p:nvPr>
        </p:nvSpPr>
        <p:spPr>
          <a:xfrm>
            <a:off x="946294" y="334922"/>
            <a:ext cx="9601200" cy="1485900"/>
          </a:xfrm>
        </p:spPr>
        <p:txBody>
          <a:bodyPr>
            <a:normAutofit/>
          </a:bodyPr>
          <a:lstStyle/>
          <a:p>
            <a:r>
              <a:rPr lang="en-US" sz="6000" b="1" dirty="0"/>
              <a:t>Remain Committed to…</a:t>
            </a:r>
          </a:p>
        </p:txBody>
      </p:sp>
      <p:sp>
        <p:nvSpPr>
          <p:cNvPr id="3" name="Content Placeholder 2">
            <a:extLst>
              <a:ext uri="{FF2B5EF4-FFF2-40B4-BE49-F238E27FC236}">
                <a16:creationId xmlns:a16="http://schemas.microsoft.com/office/drawing/2014/main" id="{E969F3DE-7314-D44F-9D3F-504BD7A29CA9}"/>
              </a:ext>
            </a:extLst>
          </p:cNvPr>
          <p:cNvSpPr>
            <a:spLocks noGrp="1"/>
          </p:cNvSpPr>
          <p:nvPr>
            <p:ph idx="1"/>
          </p:nvPr>
        </p:nvSpPr>
        <p:spPr>
          <a:xfrm>
            <a:off x="946293" y="1679944"/>
            <a:ext cx="10664459" cy="4843134"/>
          </a:xfrm>
        </p:spPr>
        <p:txBody>
          <a:bodyPr>
            <a:normAutofit fontScale="92500" lnSpcReduction="20000"/>
          </a:bodyPr>
          <a:lstStyle/>
          <a:p>
            <a:pPr marL="0" indent="0">
              <a:buNone/>
            </a:pPr>
            <a:r>
              <a:rPr lang="en-US" sz="4300" b="1" dirty="0">
                <a:solidFill>
                  <a:srgbClr val="C00000"/>
                </a:solidFill>
              </a:rPr>
              <a:t>Hearing,</a:t>
            </a:r>
            <a:r>
              <a:rPr lang="en-US" sz="4300" b="1" dirty="0"/>
              <a:t> </a:t>
            </a:r>
            <a:r>
              <a:rPr lang="en-US" sz="4300" b="1" dirty="0">
                <a:solidFill>
                  <a:srgbClr val="C00000"/>
                </a:solidFill>
              </a:rPr>
              <a:t>Believing, </a:t>
            </a:r>
            <a:r>
              <a:rPr lang="en-US" sz="4300" b="1" dirty="0"/>
              <a:t>Repenting</a:t>
            </a:r>
          </a:p>
          <a:p>
            <a:r>
              <a:rPr lang="en-US" sz="3200" dirty="0"/>
              <a:t>Repentance is a change of mind that yields to the will of God, and gives up our own. Because we are ever growing in our faith, we are constantly changing our will and committing to God’s.</a:t>
            </a:r>
          </a:p>
          <a:p>
            <a:r>
              <a:rPr lang="en-US" sz="3500" dirty="0"/>
              <a:t>Comes from godly sorrow and bears fruit – </a:t>
            </a:r>
            <a:r>
              <a:rPr lang="en-US" sz="3500" i="1" dirty="0"/>
              <a:t>2 Corinthians 7:10-11; Matthew 3:7-10</a:t>
            </a:r>
          </a:p>
          <a:p>
            <a:r>
              <a:rPr lang="en-US" sz="3500" dirty="0"/>
              <a:t>True repentance involves a daily renewal of the new man through the knowledge of Christ, and commitment to His will – </a:t>
            </a:r>
            <a:r>
              <a:rPr lang="en-US" sz="3500" i="1" dirty="0"/>
              <a:t>2 Corinthians 4:16; Colossians 3:10;               Ephesians 4:20-24; Romans 12:2</a:t>
            </a:r>
          </a:p>
        </p:txBody>
      </p:sp>
    </p:spTree>
    <p:extLst>
      <p:ext uri="{BB962C8B-B14F-4D97-AF65-F5344CB8AC3E}">
        <p14:creationId xmlns:p14="http://schemas.microsoft.com/office/powerpoint/2010/main" val="400233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7C06-5467-ED4F-B581-D28B136AF054}"/>
              </a:ext>
            </a:extLst>
          </p:cNvPr>
          <p:cNvSpPr>
            <a:spLocks noGrp="1"/>
          </p:cNvSpPr>
          <p:nvPr>
            <p:ph type="title"/>
          </p:nvPr>
        </p:nvSpPr>
        <p:spPr>
          <a:xfrm>
            <a:off x="946294" y="334922"/>
            <a:ext cx="9601200" cy="1485900"/>
          </a:xfrm>
        </p:spPr>
        <p:txBody>
          <a:bodyPr>
            <a:normAutofit/>
          </a:bodyPr>
          <a:lstStyle/>
          <a:p>
            <a:r>
              <a:rPr lang="en-US" sz="6000" b="1" dirty="0"/>
              <a:t>Remain Committed to…</a:t>
            </a:r>
          </a:p>
        </p:txBody>
      </p:sp>
      <p:sp>
        <p:nvSpPr>
          <p:cNvPr id="3" name="Content Placeholder 2">
            <a:extLst>
              <a:ext uri="{FF2B5EF4-FFF2-40B4-BE49-F238E27FC236}">
                <a16:creationId xmlns:a16="http://schemas.microsoft.com/office/drawing/2014/main" id="{E969F3DE-7314-D44F-9D3F-504BD7A29CA9}"/>
              </a:ext>
            </a:extLst>
          </p:cNvPr>
          <p:cNvSpPr>
            <a:spLocks noGrp="1"/>
          </p:cNvSpPr>
          <p:nvPr>
            <p:ph idx="1"/>
          </p:nvPr>
        </p:nvSpPr>
        <p:spPr>
          <a:xfrm>
            <a:off x="946293" y="1679944"/>
            <a:ext cx="10664459" cy="4843134"/>
          </a:xfrm>
        </p:spPr>
        <p:txBody>
          <a:bodyPr>
            <a:normAutofit/>
          </a:bodyPr>
          <a:lstStyle/>
          <a:p>
            <a:pPr marL="0" indent="0">
              <a:buNone/>
            </a:pPr>
            <a:r>
              <a:rPr lang="en-US" sz="4000" b="1" dirty="0">
                <a:solidFill>
                  <a:srgbClr val="C00000"/>
                </a:solidFill>
              </a:rPr>
              <a:t>Hearing,</a:t>
            </a:r>
            <a:r>
              <a:rPr lang="en-US" sz="4000" b="1" dirty="0"/>
              <a:t> </a:t>
            </a:r>
            <a:r>
              <a:rPr lang="en-US" sz="4000" b="1" dirty="0">
                <a:solidFill>
                  <a:srgbClr val="C00000"/>
                </a:solidFill>
              </a:rPr>
              <a:t>Believing, Repenting,</a:t>
            </a:r>
            <a:r>
              <a:rPr lang="en-US" sz="4000" b="1" dirty="0"/>
              <a:t> Confessing</a:t>
            </a:r>
          </a:p>
          <a:p>
            <a:r>
              <a:rPr lang="en-US" sz="3200" dirty="0"/>
              <a:t>Confession of Christ is not a one-time verbal expression. It is a lifelong commitment to Him in the sight of all men.</a:t>
            </a:r>
          </a:p>
          <a:p>
            <a:r>
              <a:rPr lang="en-US" sz="3200" dirty="0"/>
              <a:t>Standing strong in the grace, and not denying Jesus –       </a:t>
            </a:r>
            <a:r>
              <a:rPr lang="en-US" sz="3200" i="1" dirty="0"/>
              <a:t>2 Timothy 2:1, 11-13</a:t>
            </a:r>
          </a:p>
          <a:p>
            <a:r>
              <a:rPr lang="en-US" sz="3200" dirty="0"/>
              <a:t>Holding fast our confession and confidence –</a:t>
            </a:r>
            <a:r>
              <a:rPr lang="en-US" sz="3200" i="1" dirty="0"/>
              <a:t>           Hebrews 10:23, 35-38</a:t>
            </a:r>
          </a:p>
          <a:p>
            <a:r>
              <a:rPr lang="en-US" sz="3200" dirty="0"/>
              <a:t>Confession involves obedience </a:t>
            </a:r>
            <a:r>
              <a:rPr lang="en-US" sz="3200" i="1" dirty="0"/>
              <a:t>– 2 Corinthians 9:13</a:t>
            </a:r>
          </a:p>
        </p:txBody>
      </p:sp>
    </p:spTree>
    <p:extLst>
      <p:ext uri="{BB962C8B-B14F-4D97-AF65-F5344CB8AC3E}">
        <p14:creationId xmlns:p14="http://schemas.microsoft.com/office/powerpoint/2010/main" val="426843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7C06-5467-ED4F-B581-D28B136AF054}"/>
              </a:ext>
            </a:extLst>
          </p:cNvPr>
          <p:cNvSpPr>
            <a:spLocks noGrp="1"/>
          </p:cNvSpPr>
          <p:nvPr>
            <p:ph type="title"/>
          </p:nvPr>
        </p:nvSpPr>
        <p:spPr>
          <a:xfrm>
            <a:off x="946294" y="334922"/>
            <a:ext cx="9601200" cy="1485900"/>
          </a:xfrm>
        </p:spPr>
        <p:txBody>
          <a:bodyPr>
            <a:normAutofit/>
          </a:bodyPr>
          <a:lstStyle/>
          <a:p>
            <a:r>
              <a:rPr lang="en-US" sz="6000" b="1" dirty="0"/>
              <a:t>Remain Committed to…</a:t>
            </a:r>
          </a:p>
        </p:txBody>
      </p:sp>
      <p:sp>
        <p:nvSpPr>
          <p:cNvPr id="3" name="Content Placeholder 2">
            <a:extLst>
              <a:ext uri="{FF2B5EF4-FFF2-40B4-BE49-F238E27FC236}">
                <a16:creationId xmlns:a16="http://schemas.microsoft.com/office/drawing/2014/main" id="{E969F3DE-7314-D44F-9D3F-504BD7A29CA9}"/>
              </a:ext>
            </a:extLst>
          </p:cNvPr>
          <p:cNvSpPr>
            <a:spLocks noGrp="1"/>
          </p:cNvSpPr>
          <p:nvPr>
            <p:ph idx="1"/>
          </p:nvPr>
        </p:nvSpPr>
        <p:spPr>
          <a:xfrm>
            <a:off x="946293" y="1679944"/>
            <a:ext cx="10664459" cy="4843134"/>
          </a:xfrm>
        </p:spPr>
        <p:txBody>
          <a:bodyPr>
            <a:normAutofit fontScale="92500" lnSpcReduction="20000"/>
          </a:bodyPr>
          <a:lstStyle/>
          <a:p>
            <a:pPr marL="0" indent="0">
              <a:buNone/>
            </a:pPr>
            <a:r>
              <a:rPr lang="en-US" sz="4300" b="1" dirty="0">
                <a:solidFill>
                  <a:srgbClr val="C00000"/>
                </a:solidFill>
              </a:rPr>
              <a:t>Hearing,</a:t>
            </a:r>
            <a:r>
              <a:rPr lang="en-US" sz="4300" b="1" dirty="0"/>
              <a:t> </a:t>
            </a:r>
            <a:r>
              <a:rPr lang="en-US" sz="4300" b="1" dirty="0">
                <a:solidFill>
                  <a:srgbClr val="C00000"/>
                </a:solidFill>
              </a:rPr>
              <a:t>Believing, Repenting,</a:t>
            </a:r>
            <a:r>
              <a:rPr lang="en-US" sz="4300" b="1" dirty="0"/>
              <a:t> </a:t>
            </a:r>
            <a:r>
              <a:rPr lang="en-US" sz="4300" b="1" dirty="0">
                <a:solidFill>
                  <a:srgbClr val="C00000"/>
                </a:solidFill>
              </a:rPr>
              <a:t>Confessing, </a:t>
            </a:r>
            <a:r>
              <a:rPr lang="en-US" sz="4300" b="1" dirty="0"/>
              <a:t>your Baptism</a:t>
            </a:r>
          </a:p>
          <a:p>
            <a:r>
              <a:rPr lang="en-US" sz="3500" dirty="0"/>
              <a:t>Baptism marks an end of a past life, the beginning of a new life, and a devotion to the ways of the new life.</a:t>
            </a:r>
          </a:p>
          <a:p>
            <a:r>
              <a:rPr lang="en-US" sz="3500" dirty="0"/>
              <a:t>Our baptism needs to be remembered – </a:t>
            </a:r>
            <a:r>
              <a:rPr lang="en-US" sz="3500" i="1" dirty="0"/>
              <a:t>Colossians 3:1-4; 1 Corinthians 6:11</a:t>
            </a:r>
          </a:p>
          <a:p>
            <a:r>
              <a:rPr lang="en-US" sz="3500" dirty="0"/>
              <a:t>In our baptism there was a commitment to God to live for Him – </a:t>
            </a:r>
            <a:r>
              <a:rPr lang="en-US" sz="3500" i="1" dirty="0"/>
              <a:t>Romans 6:1-14</a:t>
            </a:r>
          </a:p>
          <a:p>
            <a:r>
              <a:rPr lang="en-US" sz="3500" dirty="0"/>
              <a:t>A picture of the failure to commit to the new life born in baptism – </a:t>
            </a:r>
            <a:r>
              <a:rPr lang="en-US" sz="3500" i="1" dirty="0"/>
              <a:t>2 Peter 2:20-22</a:t>
            </a:r>
          </a:p>
        </p:txBody>
      </p:sp>
    </p:spTree>
    <p:extLst>
      <p:ext uri="{BB962C8B-B14F-4D97-AF65-F5344CB8AC3E}">
        <p14:creationId xmlns:p14="http://schemas.microsoft.com/office/powerpoint/2010/main" val="292872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5C64-46C6-D04F-97AE-DB9499514F79}"/>
              </a:ext>
            </a:extLst>
          </p:cNvPr>
          <p:cNvSpPr>
            <a:spLocks noGrp="1"/>
          </p:cNvSpPr>
          <p:nvPr>
            <p:ph type="ctrTitle"/>
          </p:nvPr>
        </p:nvSpPr>
        <p:spPr>
          <a:xfrm>
            <a:off x="1915128" y="1571878"/>
            <a:ext cx="8361229" cy="2098226"/>
          </a:xfrm>
        </p:spPr>
        <p:txBody>
          <a:bodyPr/>
          <a:lstStyle/>
          <a:p>
            <a:pPr algn="l"/>
            <a:r>
              <a:rPr lang="en-US" b="1" dirty="0"/>
              <a:t>So I’ve obeyed the Gospel…</a:t>
            </a:r>
          </a:p>
        </p:txBody>
      </p:sp>
      <p:sp>
        <p:nvSpPr>
          <p:cNvPr id="4" name="Title 1">
            <a:extLst>
              <a:ext uri="{FF2B5EF4-FFF2-40B4-BE49-F238E27FC236}">
                <a16:creationId xmlns:a16="http://schemas.microsoft.com/office/drawing/2014/main" id="{F0308903-7582-EF40-BD50-1E6557FDF816}"/>
              </a:ext>
            </a:extLst>
          </p:cNvPr>
          <p:cNvSpPr txBox="1">
            <a:spLocks/>
          </p:cNvSpPr>
          <p:nvPr/>
        </p:nvSpPr>
        <p:spPr>
          <a:xfrm>
            <a:off x="1915128" y="3188368"/>
            <a:ext cx="8361229" cy="2098226"/>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r"/>
            <a:r>
              <a:rPr lang="en-US" b="1" dirty="0"/>
              <a:t>Now what?</a:t>
            </a:r>
          </a:p>
        </p:txBody>
      </p:sp>
      <p:sp>
        <p:nvSpPr>
          <p:cNvPr id="5" name="Title 1">
            <a:extLst>
              <a:ext uri="{FF2B5EF4-FFF2-40B4-BE49-F238E27FC236}">
                <a16:creationId xmlns:a16="http://schemas.microsoft.com/office/drawing/2014/main" id="{0271FA1E-6FB1-9C4D-84A5-9E996A0C5ED9}"/>
              </a:ext>
            </a:extLst>
          </p:cNvPr>
          <p:cNvSpPr txBox="1">
            <a:spLocks/>
          </p:cNvSpPr>
          <p:nvPr/>
        </p:nvSpPr>
        <p:spPr>
          <a:xfrm>
            <a:off x="680489" y="4141312"/>
            <a:ext cx="9712831" cy="2098226"/>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US" sz="4000" b="1" dirty="0"/>
              <a:t>Stay committed – </a:t>
            </a:r>
            <a:r>
              <a:rPr lang="en-US" sz="4000" b="1" i="1" dirty="0"/>
              <a:t>Luke 9:57-62</a:t>
            </a:r>
          </a:p>
        </p:txBody>
      </p:sp>
    </p:spTree>
    <p:extLst>
      <p:ext uri="{BB962C8B-B14F-4D97-AF65-F5344CB8AC3E}">
        <p14:creationId xmlns:p14="http://schemas.microsoft.com/office/powerpoint/2010/main" val="119571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{131C16AF-BD11-CC49-BEE9-B0D2ADF985DD}tf10001072</Template>
  <TotalTime>30</TotalTime>
  <Words>439</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Franklin Gothic Book</vt:lpstr>
      <vt:lpstr>Crop</vt:lpstr>
      <vt:lpstr>Office Theme</vt:lpstr>
      <vt:lpstr>PowerPoint Presentation</vt:lpstr>
      <vt:lpstr>So I’ve obeyed the Gospel…</vt:lpstr>
      <vt:lpstr>Remain Committed to…</vt:lpstr>
      <vt:lpstr>Remain Committed to…</vt:lpstr>
      <vt:lpstr>Remain Committed to…</vt:lpstr>
      <vt:lpstr>Remain Committed to…</vt:lpstr>
      <vt:lpstr>Remain Committed to…</vt:lpstr>
      <vt:lpstr>So I’ve obeyed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9</cp:revision>
  <dcterms:created xsi:type="dcterms:W3CDTF">2019-03-05T19:39:44Z</dcterms:created>
  <dcterms:modified xsi:type="dcterms:W3CDTF">2019-03-06T20:22:36Z</dcterms:modified>
</cp:coreProperties>
</file>