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8" r:id="rId2"/>
  </p:sldMasterIdLst>
  <p:notesMasterIdLst>
    <p:notesMasterId r:id="rId23"/>
  </p:notes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DCF52-ECA0-DB48-B564-38F265CBD4C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24BAF-C99A-3E4C-8B24-0E8B8E16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9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47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91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2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72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01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21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51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69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17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94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1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09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3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5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72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24BAF-C99A-3E4C-8B24-0E8B8E16DC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7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5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77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927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07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15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06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0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85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55F61-99E8-8D4B-8418-C2A196484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FD923-83C1-334F-B7D6-96044F7AC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AE83D-007C-0F40-BB07-437B13063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CDCCA-1D6E-D24E-BBE4-CE2E4C72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D9DF9-D5F4-6A4F-9C74-6CE6597B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65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F95F6-8FC8-E047-BAF5-5514D397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2D0E3-79A8-814C-97AF-F5F351BCB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8966D-F933-F747-9E33-B46DE636D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15A52-205B-1645-A8CD-1AAF9F0B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72AD6-A910-6F48-A0FB-F03AFEB0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6FE0-AA53-5042-A4B4-1AECEDD28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05462-8B98-294F-875F-BCE2A330F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D6AB-BA5E-DC4E-98EE-D1BF2A43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9823B-8FF2-CF48-A12D-0B845493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D500E-3A03-824B-8824-50991E86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66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25354-954A-6D42-88BD-35F2487CC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50DFE-D813-E145-81FE-251370EF8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2315F-57EA-3649-B671-BBD295EFF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DB1A0-9882-6A47-B489-1409463C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455B3-9886-7D4C-9D15-4141314DD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9F4A7-5535-DD48-AAB4-1BF09025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AF78-08ED-CE43-BDC1-31DF17A3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A971A-A9DA-C74A-953B-3E9C83F43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B3A213-E849-5042-8514-3D1D42C3C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81FB3-5005-924E-B126-DC4D90613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AF8313-E3AB-0A4E-A73D-416FE5DEF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A16427-B830-4349-BC68-E2F06D53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6993C7-4BBE-EA41-81AE-EFDCACDB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BB12B-DFF4-4C47-BCA9-2E9D69EF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78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CF450-256F-CF4E-A295-AFD1034D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DBBAFE-F31D-1F41-9DE0-74167F2A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430B9-AAC7-2048-BBBA-CE3E6314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35C81-B869-6F45-AA12-E6A88BDD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73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A9C3E-6B30-9B49-A7DC-D9841A37A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7E4F3-1C3A-374A-BA63-FD711AFB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4D771-9B24-8645-BA39-37F9F82C3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006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F0637-C256-3A4A-9A37-1F9C3FA0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80926-8341-0940-8FCF-4BAFAE4A7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7A7ED-DE03-C644-AE6E-713766B77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94C9A-4F10-B04E-A96A-D6D52A97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32AAD-49EE-DC48-B2CF-FD594F61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09F10-A714-BD4F-8C1F-03D02338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35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C2AFA-B101-C94F-A740-F842921DD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F48C76-C6C8-5148-8260-29564F9ED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1EBB7-C32F-D346-94E5-170D04D1F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3CCF2-0A9C-714D-AD6C-9DFDF7FFF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64B4C-98B7-DF4E-9DDD-6644C78D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E81B0-269F-D04B-B4BD-BF25C5659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1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46A83-506D-E943-A6D8-29B4F67E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5E66C-D1C3-CA46-B6A2-6846EAC8B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D3D8D-5996-EC47-A2AF-1BE50FCB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96944-38E7-C44E-A4FD-9A04E46F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1CF8F-36BA-5C4D-91BD-0958F7DB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104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3BB4B-452F-EE4C-B6C5-593AE75C3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A7403-B3CE-DE45-85BE-504D10A7F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CED3E-26DD-CC42-88DA-26CA38D0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62029-81ED-AC45-96F6-36797656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9FCAC-856C-FF4E-8315-B554940E2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3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3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3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5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9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6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8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6B473-40DB-FC46-B461-C8A4739A411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D607-F00C-9F4C-95DB-6D9C226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410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E796C5-BBC4-C644-B089-17197FE16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D2C98-386C-DE48-BA7A-198A3E088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A837-4022-9246-938D-0E99300AC0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4415-7BCA-B445-A2AB-11C0147044B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55F55-6A68-2444-829C-5609E7ECE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F12F2-2465-4445-AB14-749ABCC8A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4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A632F-A29B-CC4B-908C-5D778B9AF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3330F-90D9-7A41-828D-A9FF2C2986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44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81142"/>
            <a:ext cx="9766300" cy="129302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What is the Purpose               of Miracles?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3600" b="1" dirty="0"/>
              <a:t>Inciting Faith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i="1" dirty="0"/>
              <a:t>John 20:30-31; 21:25 </a:t>
            </a:r>
            <a:r>
              <a:rPr lang="en-US" sz="3200" dirty="0"/>
              <a:t>– Select miracles (not all) written that you may believe.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i="1" dirty="0"/>
              <a:t>John 5:36 </a:t>
            </a:r>
            <a:r>
              <a:rPr lang="en-US" sz="3200" dirty="0"/>
              <a:t>– bear witness that the Father sent Him.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i="1" dirty="0"/>
              <a:t>Romans 1:4 </a:t>
            </a:r>
            <a:r>
              <a:rPr lang="en-US" sz="3200" dirty="0"/>
              <a:t>– proof that He is the Son of God.</a:t>
            </a:r>
          </a:p>
        </p:txBody>
      </p:sp>
    </p:spTree>
    <p:extLst>
      <p:ext uri="{BB962C8B-B14F-4D97-AF65-F5344CB8AC3E}">
        <p14:creationId xmlns:p14="http://schemas.microsoft.com/office/powerpoint/2010/main" val="124403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81142"/>
            <a:ext cx="9766300" cy="129302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What the Purpose of Miracles is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Not merely for the betterment of men.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Not for mere amusement.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Not for personal gain.</a:t>
            </a:r>
          </a:p>
        </p:txBody>
      </p:sp>
    </p:spTree>
    <p:extLst>
      <p:ext uri="{BB962C8B-B14F-4D97-AF65-F5344CB8AC3E}">
        <p14:creationId xmlns:p14="http://schemas.microsoft.com/office/powerpoint/2010/main" val="286414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81142"/>
            <a:ext cx="9766300" cy="129302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Has the purpose of Miracles been accomplished?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If their purpose has been served they no longer remain. (EX: </a:t>
            </a:r>
            <a:r>
              <a:rPr lang="en-US" sz="3200" i="1" dirty="0"/>
              <a:t>Galatians 3:24-25 </a:t>
            </a:r>
            <a:r>
              <a:rPr lang="en-US" sz="3200" dirty="0"/>
              <a:t>– Old Law)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Jesus is the confirmed Son of God – </a:t>
            </a:r>
            <a:r>
              <a:rPr lang="en-US" sz="3200" i="1" dirty="0"/>
              <a:t>Romans 1:4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The revelation of God has been once for all delivered – </a:t>
            </a:r>
            <a:r>
              <a:rPr lang="en-US" sz="3200" i="1" dirty="0"/>
              <a:t>Jude 3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That which is perfect has come so that which is in part has been done away – </a:t>
            </a:r>
            <a:r>
              <a:rPr lang="en-US" sz="3200" i="1" dirty="0"/>
              <a:t>1 Corinthians 13:8-13</a:t>
            </a:r>
          </a:p>
        </p:txBody>
      </p:sp>
    </p:spTree>
    <p:extLst>
      <p:ext uri="{BB962C8B-B14F-4D97-AF65-F5344CB8AC3E}">
        <p14:creationId xmlns:p14="http://schemas.microsoft.com/office/powerpoint/2010/main" val="38034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67" y="681142"/>
            <a:ext cx="10602433" cy="129302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Logical consequences of insisting miracles have not ceased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 fontScale="92500" lnSpcReduction="2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3900" b="1" dirty="0"/>
              <a:t>Implies an Insufficiency of Scripture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500" dirty="0"/>
              <a:t>Purpose of miracles to reveal and confirm God’s will – </a:t>
            </a:r>
            <a:r>
              <a:rPr lang="en-US" sz="3500" i="1" dirty="0"/>
              <a:t>1 Cor. 13:8-10; Romans 1:11; 1 Cor. 14:26;          Ephesians 3:3-4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500" dirty="0"/>
              <a:t>If a supposed revelation is given it is to be rejected if different from what is already delivered. If it is the same then it is not another revelation –               </a:t>
            </a:r>
            <a:r>
              <a:rPr lang="en-US" sz="3500" i="1" dirty="0"/>
              <a:t>Galatians 1:8-9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500" dirty="0"/>
              <a:t>Scripture is all sufficient – </a:t>
            </a:r>
            <a:r>
              <a:rPr lang="en-US" sz="3500" i="1" dirty="0"/>
              <a:t>2 Timothy 3:16-17 </a:t>
            </a:r>
            <a:r>
              <a:rPr lang="en-US" sz="3500" dirty="0"/>
              <a:t>– we don’t need miracles any longer.</a:t>
            </a:r>
          </a:p>
        </p:txBody>
      </p:sp>
    </p:spTree>
    <p:extLst>
      <p:ext uri="{BB962C8B-B14F-4D97-AF65-F5344CB8AC3E}">
        <p14:creationId xmlns:p14="http://schemas.microsoft.com/office/powerpoint/2010/main" val="355138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67" y="681142"/>
            <a:ext cx="10602433" cy="129302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Logical consequences of insisting miracles have not ceased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3600" b="1" dirty="0"/>
              <a:t>Manifests a Lack of Faith, Rather than a Strength of Faith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Some assert that believing miracles have ceased manifests a lack of faith.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Faith doesn’t support miracles, miracles support faith – </a:t>
            </a:r>
            <a:r>
              <a:rPr lang="en-US" sz="3200" i="1" dirty="0"/>
              <a:t>John 20:30-31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Not all who witnessed miracles had saving faith – </a:t>
            </a:r>
            <a:r>
              <a:rPr lang="en-US" sz="3200" i="1" dirty="0"/>
              <a:t>John 6:61-66; 11:45-48; 12:37-43</a:t>
            </a:r>
          </a:p>
        </p:txBody>
      </p:sp>
    </p:spTree>
    <p:extLst>
      <p:ext uri="{BB962C8B-B14F-4D97-AF65-F5344CB8AC3E}">
        <p14:creationId xmlns:p14="http://schemas.microsoft.com/office/powerpoint/2010/main" val="343072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67" y="681142"/>
            <a:ext cx="10602433" cy="129302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Logical consequences of insisting miracles have not ceased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3600" b="1" dirty="0"/>
              <a:t>Manifests a Lack of Faith, Rather than a Strength of Faith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Some assert that believing miracles have ceased manifests a lack of faith.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Faith comes from hearing God’s word – </a:t>
            </a:r>
            <a:r>
              <a:rPr lang="en-US" sz="3200" i="1" dirty="0"/>
              <a:t>Romans 10:17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A continual request of signs is like the Pharisees – </a:t>
            </a:r>
            <a:r>
              <a:rPr lang="en-US" sz="3200" i="1" dirty="0"/>
              <a:t>Matthew 16:1, 4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We need faith like Jesus mentioned – </a:t>
            </a:r>
            <a:r>
              <a:rPr lang="en-US" sz="3200" i="1" dirty="0"/>
              <a:t>John 20:29</a:t>
            </a:r>
          </a:p>
        </p:txBody>
      </p:sp>
    </p:spTree>
    <p:extLst>
      <p:ext uri="{BB962C8B-B14F-4D97-AF65-F5344CB8AC3E}">
        <p14:creationId xmlns:p14="http://schemas.microsoft.com/office/powerpoint/2010/main" val="74148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67" y="681142"/>
            <a:ext cx="10602433" cy="129302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Logical consequences of insisting miracles have not ceased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3600" b="1" dirty="0"/>
              <a:t>Ironically Limits God Contrary to the Notion that Teaching the Cessation of Miracles Limits God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Belief in the cessation of miracles is not a belief that God lacks the power to perform them.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It is simply an understanding that miracles had a purpose, and that purpose has been served.</a:t>
            </a:r>
          </a:p>
        </p:txBody>
      </p:sp>
    </p:spTree>
    <p:extLst>
      <p:ext uri="{BB962C8B-B14F-4D97-AF65-F5344CB8AC3E}">
        <p14:creationId xmlns:p14="http://schemas.microsoft.com/office/powerpoint/2010/main" val="290295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67" y="681142"/>
            <a:ext cx="10602433" cy="129302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Logical consequences of insisting miracles have not ceased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3600" b="1" dirty="0"/>
              <a:t>Ironically Limits God Contrary to the Notion that Teaching the Cessation of Miracles Limits God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No purpose is withheld from God, including purposes of completion and cessation – </a:t>
            </a:r>
            <a:r>
              <a:rPr lang="en-US" sz="3200" i="1" dirty="0"/>
              <a:t>Job 42:2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Who are you to reply against God? –                              </a:t>
            </a:r>
            <a:r>
              <a:rPr lang="en-US" sz="3200" i="1" dirty="0"/>
              <a:t>cf. Romans 9:19-21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We shouldn’t limit God to supernatural works.              (EX: providence)</a:t>
            </a:r>
          </a:p>
        </p:txBody>
      </p:sp>
    </p:spTree>
    <p:extLst>
      <p:ext uri="{BB962C8B-B14F-4D97-AF65-F5344CB8AC3E}">
        <p14:creationId xmlns:p14="http://schemas.microsoft.com/office/powerpoint/2010/main" val="42129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67" y="681142"/>
            <a:ext cx="10602433" cy="129302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Logical consequences of insisting miracles have not ceased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3600" b="1" dirty="0"/>
              <a:t>Misses God’s Focus on the Spiritual, and Makes God a Respecter of Persons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God shows no partiality, and His main concern is man’s salvation – </a:t>
            </a:r>
            <a:r>
              <a:rPr lang="en-US" sz="3200" i="1" dirty="0"/>
              <a:t>Acts 10:34-35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If the spiritual purpose of miracles is accomplished then all that remains is physical. Why doesn’t God heal/help everyone?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i="1" dirty="0"/>
              <a:t>Romans 1:16 </a:t>
            </a:r>
            <a:r>
              <a:rPr lang="en-US" sz="3200" dirty="0"/>
              <a:t>– God offers all salvation.</a:t>
            </a:r>
          </a:p>
        </p:txBody>
      </p:sp>
    </p:spTree>
    <p:extLst>
      <p:ext uri="{BB962C8B-B14F-4D97-AF65-F5344CB8AC3E}">
        <p14:creationId xmlns:p14="http://schemas.microsoft.com/office/powerpoint/2010/main" val="75789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67" y="681142"/>
            <a:ext cx="10602433" cy="129302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Logical consequences of insisting miracles have not ceased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3600" b="1" dirty="0"/>
              <a:t>Reduces the Wonderful Works of God that are Miracles to a Matter of Inconsequence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God continues to work miracles that we just might not see, or of which we aren’t aware? For what purpose?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Body will return to dust – </a:t>
            </a:r>
            <a:r>
              <a:rPr lang="en-US" sz="3200" i="1" dirty="0"/>
              <a:t>Ecclesiastes 12:7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Physical elements will be destroyed – </a:t>
            </a:r>
            <a:r>
              <a:rPr lang="en-US" sz="3200" i="1" dirty="0"/>
              <a:t>2 Peter 3:10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But the word of God which miracles revealed and confirmed endures forever – </a:t>
            </a:r>
            <a:r>
              <a:rPr lang="en-US" sz="3200" i="1" dirty="0"/>
              <a:t>Isaiah 40:8; 1 John 2:17</a:t>
            </a:r>
          </a:p>
        </p:txBody>
      </p:sp>
    </p:spTree>
    <p:extLst>
      <p:ext uri="{BB962C8B-B14F-4D97-AF65-F5344CB8AC3E}">
        <p14:creationId xmlns:p14="http://schemas.microsoft.com/office/powerpoint/2010/main" val="413363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78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B1AD7AF-3A60-4C4F-979F-367102EFD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5B364-345E-024D-B010-1933794B3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902999"/>
            <a:ext cx="9448800" cy="1285149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/>
              <a:t>Does the Bible teach about an end to miracles? If so, when is that end? If not, do miracles still exist today?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177C8A-E75D-4FB9-8BA0-1FC843442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19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4D5A4F4-D4E3-46DE-875C-AD1C203EB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46" b="15805"/>
          <a:stretch/>
        </p:blipFill>
        <p:spPr>
          <a:xfrm rot="5400000">
            <a:off x="-1232293" y="1252715"/>
            <a:ext cx="4587300" cy="2122714"/>
          </a:xfrm>
          <a:prstGeom prst="rect">
            <a:avLst/>
          </a:prstGeom>
          <a:noFill/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5BD1DD2-85A0-4736-89A9-C9D793DCA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46" b="15805"/>
          <a:stretch/>
        </p:blipFill>
        <p:spPr>
          <a:xfrm rot="5400000" flipH="1" flipV="1">
            <a:off x="8836996" y="1216990"/>
            <a:ext cx="4587300" cy="212271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D39FC4-DCCF-CB4A-9BD7-E5AF8E156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132115"/>
            <a:ext cx="9448800" cy="311815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Cessation         of Miracles</a:t>
            </a:r>
          </a:p>
        </p:txBody>
      </p:sp>
    </p:spTree>
    <p:extLst>
      <p:ext uri="{BB962C8B-B14F-4D97-AF65-F5344CB8AC3E}">
        <p14:creationId xmlns:p14="http://schemas.microsoft.com/office/powerpoint/2010/main" val="1705807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78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B1AD7AF-3A60-4C4F-979F-367102EFD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5B364-345E-024D-B010-1933794B3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902999"/>
            <a:ext cx="9448800" cy="1285149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/>
              <a:t>Does the Bible teach about an end to miracles? If so, when is that end? If not, do miracles still exist today?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177C8A-E75D-4FB9-8BA0-1FC843442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19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4D5A4F4-D4E3-46DE-875C-AD1C203EB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46" b="15805"/>
          <a:stretch/>
        </p:blipFill>
        <p:spPr>
          <a:xfrm rot="5400000">
            <a:off x="-1232293" y="1252715"/>
            <a:ext cx="4587300" cy="2122714"/>
          </a:xfrm>
          <a:prstGeom prst="rect">
            <a:avLst/>
          </a:prstGeom>
          <a:noFill/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5BD1DD2-85A0-4736-89A9-C9D793DCA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46" b="15805"/>
          <a:stretch/>
        </p:blipFill>
        <p:spPr>
          <a:xfrm rot="5400000" flipH="1" flipV="1">
            <a:off x="8836996" y="1216990"/>
            <a:ext cx="4587300" cy="212271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D39FC4-DCCF-CB4A-9BD7-E5AF8E156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132115"/>
            <a:ext cx="9448800" cy="311815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Cessation         of Miracles</a:t>
            </a:r>
          </a:p>
        </p:txBody>
      </p:sp>
    </p:spTree>
    <p:extLst>
      <p:ext uri="{BB962C8B-B14F-4D97-AF65-F5344CB8AC3E}">
        <p14:creationId xmlns:p14="http://schemas.microsoft.com/office/powerpoint/2010/main" val="1074957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81142"/>
            <a:ext cx="9766300" cy="129302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What are miracles?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Miracle – a phenomenon which occurs contrary to the laws of nature, thus, by the power of the Divine who transcends natural law.</a:t>
            </a:r>
          </a:p>
          <a:p>
            <a:r>
              <a:rPr lang="en-US" sz="2800" dirty="0"/>
              <a:t>“If we think of the laws of Nature as self-existent and uncaused, then we cannot admit any deviation from them. But if we think of them as designed by a Supreme Will, then we must allow the possibility of their being on some particular occasion suspended.” (ISBE; 2063 – George Stokes on the reality of miracles)</a:t>
            </a:r>
          </a:p>
          <a:p>
            <a:r>
              <a:rPr lang="en-US" sz="2800" dirty="0"/>
              <a:t>“They [miracles] show that some power outside Nature, some supernatural power, has intervened.” (ISBE; 2064)</a:t>
            </a:r>
          </a:p>
        </p:txBody>
      </p:sp>
    </p:spTree>
    <p:extLst>
      <p:ext uri="{BB962C8B-B14F-4D97-AF65-F5344CB8AC3E}">
        <p14:creationId xmlns:p14="http://schemas.microsoft.com/office/powerpoint/2010/main" val="41381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81142"/>
            <a:ext cx="9766300" cy="129302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What are miracles?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Hebrews 2:4</a:t>
            </a:r>
          </a:p>
          <a:p>
            <a:r>
              <a:rPr lang="en-US" sz="2800" dirty="0"/>
              <a:t>Miracles – </a:t>
            </a:r>
            <a:r>
              <a:rPr lang="en-US" sz="2800" i="1" dirty="0" err="1"/>
              <a:t>dynamis</a:t>
            </a:r>
            <a:r>
              <a:rPr lang="en-US" sz="2800" dirty="0"/>
              <a:t>; force (literally or figuratively); specially, miraculous power (usually by implication, a miracle itself). (Strong) (Emphasis on the event) (</a:t>
            </a:r>
            <a:r>
              <a:rPr lang="en-US" sz="2800" i="1" dirty="0"/>
              <a:t>cf. John 10:36-38</a:t>
            </a:r>
            <a:r>
              <a:rPr lang="en-US" sz="2800" dirty="0"/>
              <a:t>)</a:t>
            </a:r>
          </a:p>
          <a:p>
            <a:r>
              <a:rPr lang="en-US" sz="2800" dirty="0"/>
              <a:t>Signs – </a:t>
            </a:r>
            <a:r>
              <a:rPr lang="en-US" sz="2800" i="1" dirty="0" err="1"/>
              <a:t>sēmeion</a:t>
            </a:r>
            <a:r>
              <a:rPr lang="en-US" sz="2800" dirty="0"/>
              <a:t>; an indication, especially ceremonially or supernaturally. (Strong) (Emphasis on what the event indicates) (</a:t>
            </a:r>
            <a:r>
              <a:rPr lang="en-US" sz="2800" i="1" dirty="0"/>
              <a:t>cf. John 6:26-27</a:t>
            </a:r>
            <a:r>
              <a:rPr lang="en-US" sz="2800" dirty="0"/>
              <a:t>)</a:t>
            </a:r>
          </a:p>
          <a:p>
            <a:r>
              <a:rPr lang="en-US" sz="2800" dirty="0"/>
              <a:t>Wonders – </a:t>
            </a:r>
            <a:r>
              <a:rPr lang="en-US" sz="2800" i="1" dirty="0" err="1"/>
              <a:t>teras</a:t>
            </a:r>
            <a:r>
              <a:rPr lang="en-US" sz="2800" dirty="0"/>
              <a:t> – “something strange” causing the beholder to marvel. (Vine) (Emphasis on the witnesses) (</a:t>
            </a:r>
            <a:r>
              <a:rPr lang="en-US" sz="2800" i="1" dirty="0"/>
              <a:t>cf. Mark 2:12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009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81142"/>
            <a:ext cx="9766300" cy="129302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What are miracles?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Hebrews 2:4</a:t>
            </a:r>
          </a:p>
          <a:p>
            <a:r>
              <a:rPr lang="en-US" sz="2800" dirty="0"/>
              <a:t>Gifts of the Holy Spirit – those gifts given to men of faith by God for the edification of the church in its infancy.                          (cf. 1 Corinthians 12:4-7, 11)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53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81142"/>
            <a:ext cx="9766300" cy="129302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What miracles are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3200" dirty="0"/>
              <a:t>Miracles are not events that have a natural explanation.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/>
              <a:t>Miracles are not improbable actions.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/>
              <a:t>Miracles are not coincidences.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/>
              <a:t>Miracles are not hidden.</a:t>
            </a:r>
          </a:p>
        </p:txBody>
      </p:sp>
    </p:spTree>
    <p:extLst>
      <p:ext uri="{BB962C8B-B14F-4D97-AF65-F5344CB8AC3E}">
        <p14:creationId xmlns:p14="http://schemas.microsoft.com/office/powerpoint/2010/main" val="59070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81142"/>
            <a:ext cx="9766300" cy="129302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Characteristics             of Miracles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3200" dirty="0"/>
              <a:t>Undeniable – </a:t>
            </a:r>
            <a:r>
              <a:rPr lang="en-US" sz="3200" i="1" dirty="0"/>
              <a:t>Acts 2:22; John 11:45-48; Acts 4:16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/>
              <a:t>Instantaneous – </a:t>
            </a:r>
            <a:r>
              <a:rPr lang="en-US" sz="3200" i="1" dirty="0"/>
              <a:t>Luke 13:10-13; 8:43-44; Acts 3:6-8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/>
              <a:t>Complete – </a:t>
            </a:r>
            <a:r>
              <a:rPr lang="en-US" sz="3200" i="1" dirty="0"/>
              <a:t>Acts 3:8</a:t>
            </a:r>
          </a:p>
        </p:txBody>
      </p:sp>
    </p:spTree>
    <p:extLst>
      <p:ext uri="{BB962C8B-B14F-4D97-AF65-F5344CB8AC3E}">
        <p14:creationId xmlns:p14="http://schemas.microsoft.com/office/powerpoint/2010/main" val="86253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81142"/>
            <a:ext cx="9766300" cy="129302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What is the Purpose               of Miracles?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3600" b="1" dirty="0"/>
              <a:t>Evidence of Divine Power and Authority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Proved Jesus’ Divinity – </a:t>
            </a:r>
            <a:r>
              <a:rPr lang="en-US" sz="3200" i="1" dirty="0"/>
              <a:t>John 20:30-31; 3:1-2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Paired with revelation and authority:</a:t>
            </a:r>
          </a:p>
          <a:p>
            <a:pPr marL="914400" lvl="2" indent="-457200">
              <a:spcBef>
                <a:spcPts val="1000"/>
              </a:spcBef>
            </a:pPr>
            <a:r>
              <a:rPr lang="en-US" sz="3200" dirty="0"/>
              <a:t>Since the beginning – </a:t>
            </a:r>
            <a:r>
              <a:rPr lang="en-US" sz="3200" i="1" dirty="0"/>
              <a:t>Genesis 1:1-3; 2:16-17; 3:6-7; Psalm 33:6-9</a:t>
            </a:r>
          </a:p>
          <a:p>
            <a:pPr marL="914400" lvl="2" indent="-457200">
              <a:spcBef>
                <a:spcPts val="1000"/>
              </a:spcBef>
            </a:pPr>
            <a:r>
              <a:rPr lang="en-US" sz="3200" dirty="0"/>
              <a:t>Displayed by Jesus in the healing of the paralytic – </a:t>
            </a:r>
            <a:r>
              <a:rPr lang="en-US" sz="3200" i="1" dirty="0"/>
              <a:t>Mark 2:1-12</a:t>
            </a:r>
          </a:p>
          <a:p>
            <a:pPr marL="914400" lvl="2" indent="-457200">
              <a:spcBef>
                <a:spcPts val="1000"/>
              </a:spcBef>
            </a:pPr>
            <a:r>
              <a:rPr lang="en-US" sz="3200" i="1" dirty="0"/>
              <a:t>Romans 1:16 – </a:t>
            </a:r>
            <a:r>
              <a:rPr lang="en-US" sz="3200" dirty="0"/>
              <a:t>gospel is power (</a:t>
            </a:r>
            <a:r>
              <a:rPr lang="en-US" sz="3200" dirty="0" err="1"/>
              <a:t>dynamis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454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0F52CA-65A7-4535-BF3C-22D126766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5B01-FF71-4E47-84A9-6A8029A11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70BD6-822E-9146-9DEE-564FF38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81142"/>
            <a:ext cx="9766300" cy="129302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What is the Purpose               of Miracles?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5422-0CBF-4D4E-AB34-6E9E3771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5" y="2493335"/>
            <a:ext cx="11282915" cy="4157329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3600" b="1" dirty="0"/>
              <a:t>Revelation and Confirmation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Creation – </a:t>
            </a:r>
            <a:r>
              <a:rPr lang="en-US" sz="3200" i="1" dirty="0"/>
              <a:t>Psalm 33:8-9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Moses – </a:t>
            </a:r>
            <a:r>
              <a:rPr lang="en-US" sz="3200" i="1" dirty="0"/>
              <a:t>Exodus 4:1, 5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Prophets – </a:t>
            </a:r>
            <a:r>
              <a:rPr lang="en-US" sz="3200" i="1" dirty="0"/>
              <a:t>Deuteronomy 18:21-22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Christ – </a:t>
            </a:r>
            <a:r>
              <a:rPr lang="en-US" sz="3200" i="1" dirty="0"/>
              <a:t>Matthew 11:2-5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dirty="0"/>
              <a:t>Apostles – </a:t>
            </a:r>
            <a:r>
              <a:rPr lang="en-US" sz="3200" i="1" dirty="0"/>
              <a:t>Mark 16:15-18</a:t>
            </a:r>
          </a:p>
          <a:p>
            <a:pPr marL="457200" lvl="1" indent="-457200">
              <a:spcBef>
                <a:spcPts val="1000"/>
              </a:spcBef>
            </a:pPr>
            <a:r>
              <a:rPr lang="en-US" sz="3200" i="1" dirty="0"/>
              <a:t>Hebrews 2:1-4</a:t>
            </a:r>
          </a:p>
        </p:txBody>
      </p:sp>
    </p:spTree>
    <p:extLst>
      <p:ext uri="{BB962C8B-B14F-4D97-AF65-F5344CB8AC3E}">
        <p14:creationId xmlns:p14="http://schemas.microsoft.com/office/powerpoint/2010/main" val="291785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3850</TotalTime>
  <Words>1124</Words>
  <Application>Microsoft Macintosh PowerPoint</Application>
  <PresentationFormat>Widescreen</PresentationFormat>
  <Paragraphs>107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Vapor Trail</vt:lpstr>
      <vt:lpstr>Office Theme</vt:lpstr>
      <vt:lpstr>PowerPoint Presentation</vt:lpstr>
      <vt:lpstr>The Cessation         of Miracles</vt:lpstr>
      <vt:lpstr>What are miracles?</vt:lpstr>
      <vt:lpstr>What are miracles?</vt:lpstr>
      <vt:lpstr>What are miracles?</vt:lpstr>
      <vt:lpstr>What miracles are not</vt:lpstr>
      <vt:lpstr>The Characteristics             of Miracles</vt:lpstr>
      <vt:lpstr>What is the Purpose               of Miracles?</vt:lpstr>
      <vt:lpstr>What is the Purpose               of Miracles?</vt:lpstr>
      <vt:lpstr>What is the Purpose               of Miracles?</vt:lpstr>
      <vt:lpstr>What the Purpose of Miracles is not</vt:lpstr>
      <vt:lpstr>Has the purpose of Miracles been accomplished?</vt:lpstr>
      <vt:lpstr>Logical consequences of insisting miracles have not ceased</vt:lpstr>
      <vt:lpstr>Logical consequences of insisting miracles have not ceased</vt:lpstr>
      <vt:lpstr>Logical consequences of insisting miracles have not ceased</vt:lpstr>
      <vt:lpstr>Logical consequences of insisting miracles have not ceased</vt:lpstr>
      <vt:lpstr>Logical consequences of insisting miracles have not ceased</vt:lpstr>
      <vt:lpstr>Logical consequences of insisting miracles have not ceased</vt:lpstr>
      <vt:lpstr>Logical consequences of insisting miracles have not ceased</vt:lpstr>
      <vt:lpstr>The Cessation         of Miracles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Cessation of Miracles</dc:title>
  <dc:creator>Jeremiah Cox</dc:creator>
  <cp:lastModifiedBy>Jeremiah Cox</cp:lastModifiedBy>
  <cp:revision>19</cp:revision>
  <dcterms:created xsi:type="dcterms:W3CDTF">2019-03-12T16:26:42Z</dcterms:created>
  <dcterms:modified xsi:type="dcterms:W3CDTF">2019-03-17T12:25:59Z</dcterms:modified>
</cp:coreProperties>
</file>