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4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CA806-6F9C-6D4E-A177-8C734DD8F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FB77A3-74FE-4149-A78A-4D90B8E1EE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195A9-6654-264A-B21A-22B1A1AC2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882D-FAF8-C74C-8F78-8B41695E445C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82452-524D-5C47-ADF9-A0D81622E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52EF1-9FA1-9B40-B988-9760E3DAA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751E-8EE1-0145-95EB-9C5AE49CB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16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1ECB2-DAE5-6948-B3EF-3660182DF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BBC31C-D74B-CB4C-8E09-9306BCD3F5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8F8BF-24CB-5E4C-89B6-CD0D70DE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882D-FAF8-C74C-8F78-8B41695E445C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59F81-C513-5B44-967A-E9C1DD819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61B9B-72A0-304B-8E2F-13FE52620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751E-8EE1-0145-95EB-9C5AE49CB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2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AA9DA5-4E9F-B44D-8A3A-79818067FF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14D061-3059-1346-B1C1-4D1CF926D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534AC-8140-7E46-B09A-FA126DEB6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882D-FAF8-C74C-8F78-8B41695E445C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32D74-6880-A545-B0A6-29F00307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E6B11-6824-C645-9D44-CA5A50913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751E-8EE1-0145-95EB-9C5AE49CB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32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61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99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81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3/24/19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738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3/24/19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611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105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82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8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0227F-242C-A045-ADA3-1BE47F9F5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A8FBA-65D5-9449-9DB0-3EE9D0AD1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2888A-84C7-0948-8042-066996BA7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882D-FAF8-C74C-8F78-8B41695E445C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1BDDA-144F-5D4E-961C-51575E042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F409D-2BFF-A745-B818-82294A9C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751E-8EE1-0145-95EB-9C5AE49CB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9418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3/24/19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79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3/24/19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933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615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41172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917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3/24/19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422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3/24/19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049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560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B4E-1758-9B40-BFC3-0D685AC305FB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5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5D1B9-3658-E447-BDD6-DDC73DFD4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5FF7B-2C2E-8C4C-B5B2-A7F729BBB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11583-DE20-8249-A32E-3F345562A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882D-FAF8-C74C-8F78-8B41695E445C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27E2C-23C7-5740-8E21-2E2042B0D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167C6-247B-5E42-A6EE-5D78ABB5D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751E-8EE1-0145-95EB-9C5AE49CB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31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6E0B6-48DF-5D43-9752-387503558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79B22-D375-4141-8D1F-7EC208E1A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16DAD9-BE47-C842-91A7-6075FFC00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86B644-CABF-6146-9D2D-3BF37030D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882D-FAF8-C74C-8F78-8B41695E445C}" type="datetimeFigureOut">
              <a:rPr lang="en-US" smtClean="0"/>
              <a:t>3/24/19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D8E5F3-1C4F-8F44-B5D9-689A45C31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8CF86-C251-A041-9464-130D9BE5F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751E-8EE1-0145-95EB-9C5AE49CB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53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D7314-9901-8E43-AE7C-69E5BE046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5B3ED8-F59E-5C42-A413-7591BB5AE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1EAFD0-99AC-2142-BF3D-780656839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334C7F-8185-2543-B69B-7307157E21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9A48D0-C900-1A41-B191-9FB9C1AC20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2D2ACD-6BDC-3E4C-89C5-7A7F4D83C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882D-FAF8-C74C-8F78-8B41695E445C}" type="datetimeFigureOut">
              <a:rPr lang="en-US" smtClean="0"/>
              <a:t>3/24/19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95CBBF-E1C6-3844-998C-4DF5D51C5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D704F5-2C60-C647-92A4-6944267EA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751E-8EE1-0145-95EB-9C5AE49CB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5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9E986-C77F-8D46-97B0-4997D7789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9F4830-BC48-D347-9989-0F5CCF004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882D-FAF8-C74C-8F78-8B41695E445C}" type="datetimeFigureOut">
              <a:rPr lang="en-US" smtClean="0"/>
              <a:t>3/24/19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4022AF-5C76-D746-B27A-EBB786300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23066A-6D03-E947-84DA-7758D52E2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751E-8EE1-0145-95EB-9C5AE49CB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5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8D840F-7D1E-9B47-8897-6BC4E854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882D-FAF8-C74C-8F78-8B41695E445C}" type="datetimeFigureOut">
              <a:rPr lang="en-US" smtClean="0"/>
              <a:t>3/24/19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8682C5-E16A-BE4F-B20A-780693DF8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EAC380-3F81-5D47-9A9C-EE7DFEA9A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751E-8EE1-0145-95EB-9C5AE49CB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3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D1FFA-0E0A-CA4E-A573-691A64185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E364F-938E-004E-B9EE-BADBD3359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6A6EEE-EFF5-7842-A981-0FAC23A52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DA1875-C562-D04A-BD10-7101579B1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882D-FAF8-C74C-8F78-8B41695E445C}" type="datetimeFigureOut">
              <a:rPr lang="en-US" smtClean="0"/>
              <a:t>3/24/19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F4713-FF20-7246-AB8E-E9295E244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FF6F5-442B-5848-B0A2-A0B02E3F1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751E-8EE1-0145-95EB-9C5AE49CB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4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15CFD-F8E0-CA46-B88A-7AFDE63F2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0384DF-D5D4-4B4E-97A1-9FD8B770FA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01B771-C120-B84A-ADAF-503A645017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13D09-4C61-1C4B-AC50-3431FB393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882D-FAF8-C74C-8F78-8B41695E445C}" type="datetimeFigureOut">
              <a:rPr lang="en-US" smtClean="0"/>
              <a:t>3/24/19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CFB4A8-667C-7547-BAFD-97CBA65E6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3A1307-124B-0D46-B1CF-E51AC64BF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751E-8EE1-0145-95EB-9C5AE49CB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85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DDE2B0-5BF4-6B4C-A4BE-1E4011A72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3F1FDB-8E57-384C-8F2E-324142BFC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CDCAF-F57D-E44F-A350-17F996510B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7882D-FAF8-C74C-8F78-8B41695E445C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2FF86-3343-1F40-9D86-24B2DA34D7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53B31-5239-4041-8BAE-139AC7386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1751E-8EE1-0145-95EB-9C5AE49CB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1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C884B4E-1758-9B40-BFC3-0D685AC305FB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A8DA9-DDD0-5E41-ABE5-6F521D4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561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FD515-FBC1-334C-8596-533E0FBCB5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A8F2B2-8CB1-2A45-A444-793409D50A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61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228E8B-9F0D-0540-B7E5-CCE9545DD7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6458419" cy="861420"/>
          </a:xfrm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Acts 8:26-40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48237D-C3C2-9D49-AEF4-A99D3307F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6458419" cy="3329581"/>
          </a:xfrm>
        </p:spPr>
        <p:txBody>
          <a:bodyPr>
            <a:normAutofit/>
          </a:bodyPr>
          <a:lstStyle/>
          <a:p>
            <a:r>
              <a:rPr lang="en-US" sz="6000" b="1" dirty="0"/>
              <a:t>The Conversion of a Man of Ethiopia</a:t>
            </a:r>
            <a:endParaRPr lang="en-US" sz="6000" i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30E5DD-1307-B446-BF49-A04CEC594456}"/>
              </a:ext>
            </a:extLst>
          </p:cNvPr>
          <p:cNvSpPr txBox="1"/>
          <p:nvPr/>
        </p:nvSpPr>
        <p:spPr>
          <a:xfrm>
            <a:off x="1154955" y="493068"/>
            <a:ext cx="5603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 Study of the Conversion Accounts</a:t>
            </a:r>
          </a:p>
        </p:txBody>
      </p:sp>
    </p:spTree>
    <p:extLst>
      <p:ext uri="{BB962C8B-B14F-4D97-AF65-F5344CB8AC3E}">
        <p14:creationId xmlns:p14="http://schemas.microsoft.com/office/powerpoint/2010/main" val="1462007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57359-7EA3-2344-8598-D1E4F611C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86901"/>
            <a:ext cx="9404723" cy="1400530"/>
          </a:xfrm>
        </p:spPr>
        <p:txBody>
          <a:bodyPr/>
          <a:lstStyle/>
          <a:p>
            <a:r>
              <a:rPr lang="en-US" sz="4800" dirty="0"/>
              <a:t>Philip – the Preacher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EB396-1A2C-A14E-9E22-030CA8AA4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722474"/>
            <a:ext cx="10912461" cy="4816549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His Character</a:t>
            </a:r>
          </a:p>
          <a:p>
            <a:r>
              <a:rPr lang="en-US" sz="3200" dirty="0"/>
              <a:t>First introduced – </a:t>
            </a:r>
            <a:r>
              <a:rPr lang="en-US" sz="3200" i="1" dirty="0"/>
              <a:t>Acts 6:3 </a:t>
            </a:r>
            <a:r>
              <a:rPr lang="en-US" sz="3200" dirty="0"/>
              <a:t>– one of the chosen 7.</a:t>
            </a:r>
          </a:p>
          <a:p>
            <a:r>
              <a:rPr lang="en-US" sz="3200" dirty="0"/>
              <a:t>Preaching in Samaria – </a:t>
            </a:r>
            <a:r>
              <a:rPr lang="en-US" sz="3200" i="1" dirty="0"/>
              <a:t>Acts 8:4-5</a:t>
            </a:r>
          </a:p>
          <a:p>
            <a:r>
              <a:rPr lang="en-US" sz="3200" dirty="0"/>
              <a:t>Continued in his encounter with the Ethiopian –    </a:t>
            </a:r>
            <a:r>
              <a:rPr lang="en-US" sz="3200" i="1" dirty="0"/>
              <a:t>Acts 8:26-29</a:t>
            </a:r>
            <a:r>
              <a:rPr lang="en-US" sz="3200" dirty="0"/>
              <a:t> – did not hesitate to go.</a:t>
            </a:r>
          </a:p>
          <a:p>
            <a:pPr marL="0" indent="0">
              <a:buNone/>
            </a:pPr>
            <a:r>
              <a:rPr lang="en-US" sz="3200" b="1" dirty="0"/>
              <a:t>His Teaching</a:t>
            </a:r>
          </a:p>
          <a:p>
            <a:r>
              <a:rPr lang="en-US" sz="3200" i="1" dirty="0"/>
              <a:t>Acts 8:30-35 </a:t>
            </a:r>
            <a:r>
              <a:rPr lang="en-US" sz="3200" dirty="0"/>
              <a:t>– he simply preached Jesus.</a:t>
            </a:r>
          </a:p>
          <a:p>
            <a:r>
              <a:rPr lang="en-US" sz="3200" dirty="0"/>
              <a:t>He hid behind the cross of Christ – </a:t>
            </a:r>
            <a:r>
              <a:rPr lang="en-US" sz="3200" i="1" dirty="0"/>
              <a:t>1 Corinthians 2:1-5</a:t>
            </a:r>
          </a:p>
        </p:txBody>
      </p:sp>
    </p:spTree>
    <p:extLst>
      <p:ext uri="{BB962C8B-B14F-4D97-AF65-F5344CB8AC3E}">
        <p14:creationId xmlns:p14="http://schemas.microsoft.com/office/powerpoint/2010/main" val="38395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57359-7EA3-2344-8598-D1E4F611C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86901"/>
            <a:ext cx="9404723" cy="1400530"/>
          </a:xfrm>
        </p:spPr>
        <p:txBody>
          <a:bodyPr/>
          <a:lstStyle/>
          <a:p>
            <a:r>
              <a:rPr lang="en-US" sz="4800" dirty="0"/>
              <a:t>God – the Supplier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EB396-1A2C-A14E-9E22-030CA8AA4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722474"/>
            <a:ext cx="10912461" cy="4816549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What if a man never hears the gospel?</a:t>
            </a:r>
          </a:p>
          <a:p>
            <a:r>
              <a:rPr lang="en-US" sz="3200" dirty="0"/>
              <a:t>He will be punished – </a:t>
            </a:r>
            <a:r>
              <a:rPr lang="en-US" sz="3200" i="1" dirty="0"/>
              <a:t>2 Thessalonians 1:6-9</a:t>
            </a:r>
          </a:p>
          <a:p>
            <a:pPr marL="0" indent="0">
              <a:buNone/>
            </a:pPr>
            <a:r>
              <a:rPr lang="en-US" sz="3200" b="1" dirty="0"/>
              <a:t>Fundamental Truths to Accept by Faith</a:t>
            </a:r>
          </a:p>
          <a:p>
            <a:r>
              <a:rPr lang="en-US" sz="3200" dirty="0"/>
              <a:t>God doesn’t want any to perish – </a:t>
            </a:r>
            <a:r>
              <a:rPr lang="en-US" sz="3200" i="1" dirty="0"/>
              <a:t>2 Peter 3:9</a:t>
            </a:r>
          </a:p>
          <a:p>
            <a:r>
              <a:rPr lang="en-US" sz="3200" dirty="0"/>
              <a:t>God remembers His offer of salvation to all –           </a:t>
            </a:r>
            <a:r>
              <a:rPr lang="en-US" sz="3200" i="1" dirty="0"/>
              <a:t>Acts 10:3-6</a:t>
            </a:r>
          </a:p>
          <a:p>
            <a:r>
              <a:rPr lang="en-US" sz="3200" dirty="0"/>
              <a:t>God is near to each man – </a:t>
            </a:r>
            <a:r>
              <a:rPr lang="en-US" sz="3200" i="1" dirty="0"/>
              <a:t>Acts 17:26-27</a:t>
            </a:r>
          </a:p>
          <a:p>
            <a:r>
              <a:rPr lang="en-US" sz="3200" dirty="0"/>
              <a:t>God promises that seekers will find – </a:t>
            </a:r>
            <a:r>
              <a:rPr lang="en-US" sz="3200" i="1" dirty="0"/>
              <a:t>Matthew 7:7-11</a:t>
            </a:r>
          </a:p>
        </p:txBody>
      </p:sp>
    </p:spTree>
    <p:extLst>
      <p:ext uri="{BB962C8B-B14F-4D97-AF65-F5344CB8AC3E}">
        <p14:creationId xmlns:p14="http://schemas.microsoft.com/office/powerpoint/2010/main" val="292516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57359-7EA3-2344-8598-D1E4F611C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86901"/>
            <a:ext cx="9404723" cy="1400530"/>
          </a:xfrm>
        </p:spPr>
        <p:txBody>
          <a:bodyPr/>
          <a:lstStyle/>
          <a:p>
            <a:r>
              <a:rPr lang="en-US" sz="4800" dirty="0"/>
              <a:t>Ethiopian Eunuch – the Convert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EB396-1A2C-A14E-9E22-030CA8AA4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722474"/>
            <a:ext cx="10912461" cy="4816549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His Character</a:t>
            </a:r>
          </a:p>
          <a:p>
            <a:r>
              <a:rPr lang="en-US" sz="3200" dirty="0"/>
              <a:t>A man of integrity – </a:t>
            </a:r>
            <a:r>
              <a:rPr lang="en-US" sz="3200" i="1" dirty="0"/>
              <a:t>Acts 8:27</a:t>
            </a:r>
          </a:p>
          <a:p>
            <a:r>
              <a:rPr lang="en-US" sz="3200" dirty="0"/>
              <a:t>A religious man – </a:t>
            </a:r>
            <a:r>
              <a:rPr lang="en-US" sz="3200" i="1" dirty="0"/>
              <a:t>Acts 8:27-28</a:t>
            </a:r>
          </a:p>
          <a:p>
            <a:r>
              <a:rPr lang="en-US" sz="3200" dirty="0"/>
              <a:t>A studious man – </a:t>
            </a:r>
            <a:r>
              <a:rPr lang="en-US" sz="3200" i="1" dirty="0"/>
              <a:t>Acts 8:28-31</a:t>
            </a:r>
          </a:p>
          <a:p>
            <a:pPr marL="0" indent="0">
              <a:buNone/>
            </a:pPr>
            <a:r>
              <a:rPr lang="en-US" sz="3200" b="1" dirty="0"/>
              <a:t>His Response to the Gospel</a:t>
            </a:r>
          </a:p>
          <a:p>
            <a:r>
              <a:rPr lang="en-US" sz="3200" i="1" dirty="0"/>
              <a:t>Acts 8:34-38 </a:t>
            </a:r>
            <a:r>
              <a:rPr lang="en-US" sz="3200" dirty="0"/>
              <a:t>– he heard the gospel and obeyed without delay.</a:t>
            </a:r>
          </a:p>
        </p:txBody>
      </p:sp>
    </p:spTree>
    <p:extLst>
      <p:ext uri="{BB962C8B-B14F-4D97-AF65-F5344CB8AC3E}">
        <p14:creationId xmlns:p14="http://schemas.microsoft.com/office/powerpoint/2010/main" val="341699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57359-7EA3-2344-8598-D1E4F611C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86901"/>
            <a:ext cx="9404723" cy="1400530"/>
          </a:xfrm>
        </p:spPr>
        <p:txBody>
          <a:bodyPr/>
          <a:lstStyle/>
          <a:p>
            <a:r>
              <a:rPr lang="en-US" sz="4800" dirty="0"/>
              <a:t>Jesus – the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EB396-1A2C-A14E-9E22-030CA8AA4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722474"/>
            <a:ext cx="10912461" cy="4816549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Philip Preached Jesus</a:t>
            </a:r>
          </a:p>
          <a:p>
            <a:r>
              <a:rPr lang="en-US" sz="3200" dirty="0"/>
              <a:t>Preached Jesus from scripture – </a:t>
            </a:r>
            <a:r>
              <a:rPr lang="en-US" sz="3200" i="1" dirty="0"/>
              <a:t>Acts 8:34-35</a:t>
            </a:r>
          </a:p>
          <a:p>
            <a:r>
              <a:rPr lang="en-US" sz="3200" i="1" dirty="0"/>
              <a:t>Isaiah 53:4-12 </a:t>
            </a:r>
            <a:r>
              <a:rPr lang="en-US" sz="3200" dirty="0"/>
              <a:t>– Jesus’ necessary death.</a:t>
            </a:r>
          </a:p>
          <a:p>
            <a:r>
              <a:rPr lang="en-US" sz="3200" i="1" dirty="0"/>
              <a:t>Romans 3:23-26 </a:t>
            </a:r>
            <a:r>
              <a:rPr lang="en-US" sz="3200" dirty="0"/>
              <a:t>– propitiation through His blood.</a:t>
            </a:r>
          </a:p>
          <a:p>
            <a:r>
              <a:rPr lang="en-US" sz="3200" dirty="0"/>
              <a:t>Philip preached baptism – </a:t>
            </a:r>
            <a:r>
              <a:rPr lang="en-US" sz="3200" i="1" dirty="0"/>
              <a:t>Acts 8:36 (Romans 6:23; 5:1-2; 6:3-6; Mark 16:16)</a:t>
            </a:r>
          </a:p>
          <a:p>
            <a:pPr marL="0" indent="0">
              <a:buNone/>
            </a:pPr>
            <a:r>
              <a:rPr lang="en-US" sz="3200" b="1" dirty="0"/>
              <a:t>Baptism Demonstrated </a:t>
            </a:r>
            <a:r>
              <a:rPr lang="en-US" sz="3200" i="1" dirty="0"/>
              <a:t>– Acts 8:38</a:t>
            </a:r>
          </a:p>
        </p:txBody>
      </p:sp>
    </p:spTree>
    <p:extLst>
      <p:ext uri="{BB962C8B-B14F-4D97-AF65-F5344CB8AC3E}">
        <p14:creationId xmlns:p14="http://schemas.microsoft.com/office/powerpoint/2010/main" val="79733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228E8B-9F0D-0540-B7E5-CCE9545DD7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6458419" cy="861420"/>
          </a:xfrm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Acts 8:26-40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48237D-C3C2-9D49-AEF4-A99D3307F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6458419" cy="3329581"/>
          </a:xfrm>
        </p:spPr>
        <p:txBody>
          <a:bodyPr>
            <a:normAutofit/>
          </a:bodyPr>
          <a:lstStyle/>
          <a:p>
            <a:r>
              <a:rPr lang="en-US" sz="6000" b="1" dirty="0"/>
              <a:t>The Conversion of a Man of Ethiopia</a:t>
            </a:r>
            <a:endParaRPr lang="en-US" sz="6000" i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30E5DD-1307-B446-BF49-A04CEC594456}"/>
              </a:ext>
            </a:extLst>
          </p:cNvPr>
          <p:cNvSpPr txBox="1"/>
          <p:nvPr/>
        </p:nvSpPr>
        <p:spPr>
          <a:xfrm>
            <a:off x="1154955" y="493068"/>
            <a:ext cx="5603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 Study of the Conversion Accounts</a:t>
            </a:r>
          </a:p>
        </p:txBody>
      </p:sp>
    </p:spTree>
    <p:extLst>
      <p:ext uri="{BB962C8B-B14F-4D97-AF65-F5344CB8AC3E}">
        <p14:creationId xmlns:p14="http://schemas.microsoft.com/office/powerpoint/2010/main" val="16164407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253</Words>
  <Application>Microsoft Macintosh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Wingdings 3</vt:lpstr>
      <vt:lpstr>Office Theme</vt:lpstr>
      <vt:lpstr>Ion</vt:lpstr>
      <vt:lpstr>PowerPoint Presentation</vt:lpstr>
      <vt:lpstr>The Conversion of a Man of Ethiopia</vt:lpstr>
      <vt:lpstr>Philip – the Preacher</vt:lpstr>
      <vt:lpstr>God – the Supplier</vt:lpstr>
      <vt:lpstr>Ethiopian Eunuch – the Convert</vt:lpstr>
      <vt:lpstr>Jesus – the Message</vt:lpstr>
      <vt:lpstr>The Conversion of a Man of Ethiopia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3</cp:revision>
  <dcterms:created xsi:type="dcterms:W3CDTF">2019-03-23T17:44:03Z</dcterms:created>
  <dcterms:modified xsi:type="dcterms:W3CDTF">2019-03-24T21:54:32Z</dcterms:modified>
</cp:coreProperties>
</file>