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8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F6E1D-664A-2B42-AEA2-4EC5E41C12B4}" type="datetimeFigureOut">
              <a:rPr lang="en-US" smtClean="0"/>
              <a:t>4/14/19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61C58-C097-074B-B604-B0E61FC2A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5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61C58-C097-074B-B604-B0E61FC2A4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62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61C58-C097-074B-B604-B0E61FC2A4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92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61C58-C097-074B-B604-B0E61FC2A4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80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7CB0A-0971-BC47-AB1D-F01C52AF2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E745B-9C64-4748-B768-6CA6AB088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AB831-4C6A-1F4B-AB63-93E650D66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141B-0126-804A-BB6A-04764BDE22A6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A4106-BEA3-F44F-BE2B-8D08D1B3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7ECBE-E0AC-F344-812C-2D023C33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40F-F216-6843-AAF4-9ADC136C1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9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E1674-9660-8746-9BAC-59DC293B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42D79-EADC-4147-AD6F-BBFB7F45F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DC7E3-416F-3649-9196-ECE57AE00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141B-0126-804A-BB6A-04764BDE22A6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5164-9BBD-E644-AFDB-18B2D8630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D995C-B50B-0641-A6CB-27F4F17B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40F-F216-6843-AAF4-9ADC136C1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7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E93412-0FB1-5542-8675-A5CAD8007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36BA79-5582-F74A-A550-DE34BB4F1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61340-E92F-FC45-84A1-7DEC067EA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141B-0126-804A-BB6A-04764BDE22A6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BE397-62D6-A343-87A7-31D215E8A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C0295-42FE-8A4E-947B-BB68B429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40F-F216-6843-AAF4-9ADC136C1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3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2F01-7E1D-364A-A6AF-A9B5B60D0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EDA15-8412-AC4A-AE33-31DEC13BB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26C3A-EC4B-7141-8D9C-A8FAE2782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141B-0126-804A-BB6A-04764BDE22A6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81160-47A1-DD4B-B65E-8C14DA9F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04082-747D-CC4C-908E-BAEC8055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40F-F216-6843-AAF4-9ADC136C1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6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17FC8-0305-AF4F-A009-6609BBC07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1F75E-1C55-364B-8A15-259A9C710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7C7ED-37CD-A347-A65F-C0EC8685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141B-0126-804A-BB6A-04764BDE22A6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FD771-0ABF-1C43-A854-28835BB0A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F0EBB-6FF2-D241-BDF0-56498998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40F-F216-6843-AAF4-9ADC136C1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6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AAAA5-3F6A-4B48-AE0D-8610EB504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E43FC-839C-4547-BA00-A9EA36B06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18D2D-29B2-9546-889E-BA6DD8895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27834-AE51-9D42-85F9-72317AF1F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141B-0126-804A-BB6A-04764BDE22A6}" type="datetimeFigureOut">
              <a:rPr lang="en-US" smtClean="0"/>
              <a:t>4/14/19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54E9A-455B-9B47-AC5A-256BA4EFC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FE456-7A46-914E-93A9-0748DAA5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40F-F216-6843-AAF4-9ADC136C1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9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5EAB0-9425-7A42-86BA-F06518B1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E808C-360A-C64F-BD4F-FBE7D9D04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EA261-840F-9B42-8BD5-C86D14A4D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D1A39-12C9-6040-8524-728DA9021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14447A-23B1-7943-924E-1A564A571B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FE387-1780-0549-8A1B-5AA384C05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141B-0126-804A-BB6A-04764BDE22A6}" type="datetimeFigureOut">
              <a:rPr lang="en-US" smtClean="0"/>
              <a:t>4/14/19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55FD5B-E06F-1B47-879D-32847CE4A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CCE61-5BA6-CB42-BC0B-C0997585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40F-F216-6843-AAF4-9ADC136C1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2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FD1F3-CB5F-224B-BD2A-900CA97F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FCF2A-05C3-D543-9BE4-61C236062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141B-0126-804A-BB6A-04764BDE22A6}" type="datetimeFigureOut">
              <a:rPr lang="en-US" smtClean="0"/>
              <a:t>4/14/19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204D7-765E-FD40-A46D-3E049FCE5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47754-9857-034A-850F-20E6E861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40F-F216-6843-AAF4-9ADC136C1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5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5B3B4-C59E-6A4F-86DD-968FD092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141B-0126-804A-BB6A-04764BDE22A6}" type="datetimeFigureOut">
              <a:rPr lang="en-US" smtClean="0"/>
              <a:t>4/14/19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DC2ED-CE99-E749-BEF6-7B143CE9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C1696-6372-B442-BCFA-966C4932D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40F-F216-6843-AAF4-9ADC136C1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8DBCB-2541-DA4B-B5A1-49F783CC1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492C9-2CBC-5542-8AA2-3D9FE57EF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26345-0AB5-EA4C-9355-7005B0389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E6A1B-1BFF-B844-9518-B3A39A3C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141B-0126-804A-BB6A-04764BDE22A6}" type="datetimeFigureOut">
              <a:rPr lang="en-US" smtClean="0"/>
              <a:t>4/14/19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31494-B5DA-9849-ABF3-50F4D2055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E7016-AB2E-B240-9608-F050988F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40F-F216-6843-AAF4-9ADC136C1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6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3D10-2D62-D94A-852C-405FE5897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98495-D7A7-6842-829C-88B3560F7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8CE91-6C58-FD4E-AC39-578641D4E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94BEB-FAC3-AD48-B2AC-A5B71043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141B-0126-804A-BB6A-04764BDE22A6}" type="datetimeFigureOut">
              <a:rPr lang="en-US" smtClean="0"/>
              <a:t>4/14/19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7BEF2-5751-414F-9EC4-10392F11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27886-6920-974F-8EF8-A0DE3524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40F-F216-6843-AAF4-9ADC136C1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4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0EB07E-0B1E-9448-83C9-A89EC22F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0FC65-F355-A345-A7BD-3FAB7E016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757D-80B2-324D-84C2-E03C97F8B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D141B-0126-804A-BB6A-04764BDE22A6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DCD5D-BB4D-D24F-9CF7-91965FA16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90444-7567-E341-8D1E-EB0E79EDB7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0240F-F216-6843-AAF4-9ADC136C1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7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59E8D-AD42-184A-B59F-5C6962815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07D3C-A329-9045-B6B5-9080A94AE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05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5124F-938A-3D44-A233-82C3E25C4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7291" y="508008"/>
            <a:ext cx="9729788" cy="3106737"/>
          </a:xfrm>
        </p:spPr>
        <p:txBody>
          <a:bodyPr>
            <a:normAutofit/>
            <a:scene3d>
              <a:camera prst="perspectiveHeroicExtremeRightFacing" fov="5400000">
                <a:rot lat="1669707" lon="19223273" rev="193652"/>
              </a:camera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  <a:t>A Sovereign God</a:t>
            </a:r>
            <a:b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  <a:t>and</a:t>
            </a:r>
            <a:b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  <a:t>Men with Free-Will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BC3D96-981F-3742-8792-687304218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759326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5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5124F-938A-3D44-A233-82C3E25C4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7291" y="508008"/>
            <a:ext cx="9729788" cy="3106737"/>
          </a:xfrm>
        </p:spPr>
        <p:txBody>
          <a:bodyPr>
            <a:normAutofit/>
            <a:scene3d>
              <a:camera prst="perspectiveHeroicExtremeRightFacing" fov="5400000">
                <a:rot lat="1669707" lon="19223273" rev="193652"/>
              </a:camera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  <a:t>A Sovereign God</a:t>
            </a:r>
            <a:b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  <a:t>and</a:t>
            </a:r>
            <a:b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  <a:t>Men with Free-Will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BC3D96-981F-3742-8792-687304218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759326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7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view of the earth from space&#10;&#10;Description automatically generated">
            <a:extLst>
              <a:ext uri="{FF2B5EF4-FFF2-40B4-BE49-F238E27FC236}">
                <a16:creationId xmlns:a16="http://schemas.microsoft.com/office/drawing/2014/main" id="{2E7C8CC5-2CC5-D64D-B2F4-D18E876F8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6816" y="4878283"/>
            <a:ext cx="3525587" cy="1983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46A8F0-031F-A44F-A042-827447D4A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023"/>
            <a:ext cx="10515600" cy="1325563"/>
          </a:xfrm>
        </p:spPr>
        <p:txBody>
          <a:bodyPr>
            <a:normAutofit/>
            <a:scene3d>
              <a:camera prst="perspectiveBelow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  <a:t>God is Sovereign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E4898-B0DA-D347-9442-70A297F91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3586"/>
            <a:ext cx="11582400" cy="4999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Defined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Sovereignty – supreme power or authority. (New Oxford American Dictionary)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Sovereign – possessing supreme or ultimate power. (New Oxford American Dictionary)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9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view of the earth from space&#10;&#10;Description automatically generated">
            <a:extLst>
              <a:ext uri="{FF2B5EF4-FFF2-40B4-BE49-F238E27FC236}">
                <a16:creationId xmlns:a16="http://schemas.microsoft.com/office/drawing/2014/main" id="{2E7C8CC5-2CC5-D64D-B2F4-D18E876F8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6816" y="4878283"/>
            <a:ext cx="3525587" cy="1983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46A8F0-031F-A44F-A042-827447D4A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023"/>
            <a:ext cx="10515600" cy="1325563"/>
          </a:xfrm>
        </p:spPr>
        <p:txBody>
          <a:bodyPr>
            <a:normAutofit/>
            <a:scene3d>
              <a:camera prst="perspectiveBelow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  <a:t>God is Sovereign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E4898-B0DA-D347-9442-70A297F91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3586"/>
            <a:ext cx="11582400" cy="4999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Creation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Psalm 24:1-2 </a:t>
            </a:r>
            <a:r>
              <a:rPr lang="en-US" sz="3200" dirty="0">
                <a:solidFill>
                  <a:schemeClr val="bg1"/>
                </a:solidFill>
              </a:rPr>
              <a:t>– He created it. It belongs to Him.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Psalm 135:5-7 </a:t>
            </a:r>
            <a:r>
              <a:rPr lang="en-US" sz="3200" dirty="0">
                <a:solidFill>
                  <a:schemeClr val="bg1"/>
                </a:solidFill>
              </a:rPr>
              <a:t>– He created it, and governs it.</a:t>
            </a:r>
          </a:p>
          <a:p>
            <a:r>
              <a:rPr lang="en-US" sz="3200" dirty="0">
                <a:solidFill>
                  <a:schemeClr val="bg1"/>
                </a:solidFill>
              </a:rPr>
              <a:t>Jesus is sovereign also – </a:t>
            </a:r>
            <a:r>
              <a:rPr lang="en-US" sz="3200" i="1" dirty="0">
                <a:solidFill>
                  <a:schemeClr val="bg1"/>
                </a:solidFill>
              </a:rPr>
              <a:t>Colossians 1:15-17; Hebrews 1:3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2 Peter 3:7 </a:t>
            </a:r>
            <a:r>
              <a:rPr lang="en-US" sz="3200" dirty="0">
                <a:solidFill>
                  <a:schemeClr val="bg1"/>
                </a:solidFill>
              </a:rPr>
              <a:t>– It is preserved by God for destruction.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08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view of the earth from space&#10;&#10;Description automatically generated">
            <a:extLst>
              <a:ext uri="{FF2B5EF4-FFF2-40B4-BE49-F238E27FC236}">
                <a16:creationId xmlns:a16="http://schemas.microsoft.com/office/drawing/2014/main" id="{2E7C8CC5-2CC5-D64D-B2F4-D18E876F8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6816" y="4878283"/>
            <a:ext cx="3525587" cy="1983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46A8F0-031F-A44F-A042-827447D4A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023"/>
            <a:ext cx="10515600" cy="1325563"/>
          </a:xfrm>
        </p:spPr>
        <p:txBody>
          <a:bodyPr>
            <a:normAutofit/>
            <a:scene3d>
              <a:camera prst="perspectiveBelow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  <a:t>God is Sovereign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E4898-B0DA-D347-9442-70A297F91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3586"/>
            <a:ext cx="11582400" cy="4999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Kingdoms of Men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Proverbs 21:1 </a:t>
            </a:r>
            <a:r>
              <a:rPr lang="en-US" sz="3200" dirty="0">
                <a:solidFill>
                  <a:schemeClr val="bg1"/>
                </a:solidFill>
              </a:rPr>
              <a:t>– He uses kingdoms for His purposes.</a:t>
            </a:r>
          </a:p>
          <a:p>
            <a:r>
              <a:rPr lang="en-US" sz="3200" dirty="0">
                <a:solidFill>
                  <a:schemeClr val="bg1"/>
                </a:solidFill>
              </a:rPr>
              <a:t>Babylon and Nebuchadnezzar as an example – </a:t>
            </a:r>
            <a:r>
              <a:rPr lang="en-US" sz="3200" i="1" dirty="0">
                <a:solidFill>
                  <a:schemeClr val="bg1"/>
                </a:solidFill>
              </a:rPr>
              <a:t>Daniel 5:18-21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General rule regarding this governance – </a:t>
            </a:r>
            <a:r>
              <a:rPr lang="en-US" sz="3200" i="1" dirty="0">
                <a:solidFill>
                  <a:schemeClr val="bg1"/>
                </a:solidFill>
              </a:rPr>
              <a:t>Proverbs 14:34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Remains true in the New Testament – </a:t>
            </a:r>
            <a:r>
              <a:rPr lang="en-US" sz="3200" i="1" dirty="0">
                <a:solidFill>
                  <a:schemeClr val="bg1"/>
                </a:solidFill>
              </a:rPr>
              <a:t>John 19:10-11; Romans 13:1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13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view of the earth from space&#10;&#10;Description automatically generated">
            <a:extLst>
              <a:ext uri="{FF2B5EF4-FFF2-40B4-BE49-F238E27FC236}">
                <a16:creationId xmlns:a16="http://schemas.microsoft.com/office/drawing/2014/main" id="{2E7C8CC5-2CC5-D64D-B2F4-D18E876F8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6816" y="4878283"/>
            <a:ext cx="3525587" cy="1983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46A8F0-031F-A44F-A042-827447D4A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023"/>
            <a:ext cx="10515600" cy="1325563"/>
          </a:xfrm>
        </p:spPr>
        <p:txBody>
          <a:bodyPr>
            <a:normAutofit/>
            <a:scene3d>
              <a:camera prst="perspectiveBelow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  <a:t>God is Sovereign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E4898-B0DA-D347-9442-70A297F91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3586"/>
            <a:ext cx="11582400" cy="4999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Redemption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Setting Christ on the throne to forgive – </a:t>
            </a:r>
            <a:r>
              <a:rPr lang="en-US" sz="3200" i="1" dirty="0">
                <a:solidFill>
                  <a:schemeClr val="bg1"/>
                </a:solidFill>
              </a:rPr>
              <a:t>Psalm 2; Acts 2:23-24; 5:30-31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i="1" dirty="0">
                <a:solidFill>
                  <a:schemeClr val="bg1"/>
                </a:solidFill>
              </a:rPr>
              <a:t>Matthew 28:18-20 </a:t>
            </a:r>
            <a:r>
              <a:rPr lang="en-US" sz="3200" dirty="0">
                <a:solidFill>
                  <a:schemeClr val="bg1"/>
                </a:solidFill>
              </a:rPr>
              <a:t>– Christ has all authority for salvation.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gospel was chosen by God to redeem man – </a:t>
            </a:r>
            <a:r>
              <a:rPr lang="en-US" sz="3200" i="1" dirty="0">
                <a:solidFill>
                  <a:schemeClr val="bg1"/>
                </a:solidFill>
              </a:rPr>
              <a:t>Romans 1:16;       2 Thessalonians 1:8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78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view of the earth from space&#10;&#10;Description automatically generated">
            <a:extLst>
              <a:ext uri="{FF2B5EF4-FFF2-40B4-BE49-F238E27FC236}">
                <a16:creationId xmlns:a16="http://schemas.microsoft.com/office/drawing/2014/main" id="{2E7C8CC5-2CC5-D64D-B2F4-D18E876F8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6816" y="4878283"/>
            <a:ext cx="3525587" cy="1983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46A8F0-031F-A44F-A042-827447D4A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023"/>
            <a:ext cx="10515600" cy="1325563"/>
          </a:xfrm>
        </p:spPr>
        <p:txBody>
          <a:bodyPr>
            <a:normAutofit/>
            <a:scene3d>
              <a:camera prst="perspectiveBelow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  <a:t>Men Have Free-Will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E4898-B0DA-D347-9442-70A297F91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3586"/>
            <a:ext cx="11582400" cy="4999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Defined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200" dirty="0">
                <a:solidFill>
                  <a:schemeClr val="bg1"/>
                </a:solidFill>
              </a:rPr>
              <a:t>Free-will – the power of acting without the constraint of necessity or fate; the ability to act at one's own discretion. (New Oxford American Dictionary)</a:t>
            </a:r>
          </a:p>
          <a:p>
            <a:r>
              <a:rPr lang="en-US" sz="3200" dirty="0">
                <a:solidFill>
                  <a:schemeClr val="bg1"/>
                </a:solidFill>
              </a:rPr>
              <a:t>Man’s purpose is to serve God, but this is a choice given to him – </a:t>
            </a:r>
            <a:r>
              <a:rPr lang="en-US" sz="3200" i="1" dirty="0">
                <a:solidFill>
                  <a:schemeClr val="bg1"/>
                </a:solidFill>
              </a:rPr>
              <a:t>Ecclesiastes 12:13-14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Matthew 7:13-14 </a:t>
            </a:r>
            <a:r>
              <a:rPr lang="en-US" sz="3200" dirty="0">
                <a:solidFill>
                  <a:schemeClr val="bg1"/>
                </a:solidFill>
              </a:rPr>
              <a:t>– two paths, life or destruction.</a:t>
            </a:r>
          </a:p>
          <a:p>
            <a:r>
              <a:rPr lang="en-US" sz="3200" dirty="0">
                <a:solidFill>
                  <a:schemeClr val="bg1"/>
                </a:solidFill>
              </a:rPr>
              <a:t>As seen with Israel – </a:t>
            </a:r>
            <a:r>
              <a:rPr lang="en-US" sz="3200" i="1" dirty="0">
                <a:solidFill>
                  <a:schemeClr val="bg1"/>
                </a:solidFill>
              </a:rPr>
              <a:t>Deuteronomy 30:19; Joshua 24:15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idea of an invitation involves choice – </a:t>
            </a:r>
            <a:r>
              <a:rPr lang="en-US" sz="3200" i="1" dirty="0">
                <a:solidFill>
                  <a:schemeClr val="bg1"/>
                </a:solidFill>
              </a:rPr>
              <a:t>Revelation 22:17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2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view of the earth from space&#10;&#10;Description automatically generated">
            <a:extLst>
              <a:ext uri="{FF2B5EF4-FFF2-40B4-BE49-F238E27FC236}">
                <a16:creationId xmlns:a16="http://schemas.microsoft.com/office/drawing/2014/main" id="{2E7C8CC5-2CC5-D64D-B2F4-D18E876F8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6816" y="4878283"/>
            <a:ext cx="3525587" cy="1983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46A8F0-031F-A44F-A042-827447D4A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023"/>
            <a:ext cx="10515600" cy="1325563"/>
          </a:xfrm>
        </p:spPr>
        <p:txBody>
          <a:bodyPr>
            <a:normAutofit/>
            <a:scene3d>
              <a:camera prst="perspectiveBelow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  <a:t>These Coexist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E4898-B0DA-D347-9442-70A297F91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3586"/>
            <a:ext cx="11582400" cy="4999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In His Sovereignty God Created Man with Free-Will</a:t>
            </a:r>
            <a:endParaRPr lang="en-US" sz="3200" i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Men have exaggerated the idea of God’s sovereignty, and have taken it beyond what scripture reveals it to be.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contradiction – God has supreme power and authority so nothing can be done apart from His will for it to happen.</a:t>
            </a:r>
          </a:p>
          <a:p>
            <a:r>
              <a:rPr lang="en-US" sz="3200" dirty="0">
                <a:solidFill>
                  <a:schemeClr val="bg1"/>
                </a:solidFill>
              </a:rPr>
              <a:t>However, if God is truly sovereign, doesn’t He have the authority to create man with free-will? – To deny is to limit His power.</a:t>
            </a:r>
          </a:p>
          <a:p>
            <a:r>
              <a:rPr lang="en-US" sz="3200" dirty="0">
                <a:solidFill>
                  <a:schemeClr val="bg1"/>
                </a:solidFill>
              </a:rPr>
              <a:t>He created man to seek Him, but gave them the ability to choose not to – </a:t>
            </a:r>
            <a:r>
              <a:rPr lang="en-US" sz="3200" i="1" dirty="0">
                <a:solidFill>
                  <a:schemeClr val="bg1"/>
                </a:solidFill>
              </a:rPr>
              <a:t>Acts 17:26-27; Romans 1:20-21</a:t>
            </a:r>
          </a:p>
        </p:txBody>
      </p:sp>
    </p:spTree>
    <p:extLst>
      <p:ext uri="{BB962C8B-B14F-4D97-AF65-F5344CB8AC3E}">
        <p14:creationId xmlns:p14="http://schemas.microsoft.com/office/powerpoint/2010/main" val="354431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view of the earth from space&#10;&#10;Description automatically generated">
            <a:extLst>
              <a:ext uri="{FF2B5EF4-FFF2-40B4-BE49-F238E27FC236}">
                <a16:creationId xmlns:a16="http://schemas.microsoft.com/office/drawing/2014/main" id="{2E7C8CC5-2CC5-D64D-B2F4-D18E876F8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6816" y="4878283"/>
            <a:ext cx="3525587" cy="1983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46A8F0-031F-A44F-A042-827447D4A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023"/>
            <a:ext cx="10515600" cy="1325563"/>
          </a:xfrm>
        </p:spPr>
        <p:txBody>
          <a:bodyPr>
            <a:normAutofit/>
            <a:scene3d>
              <a:camera prst="perspectiveBelow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glow rad="127000">
                    <a:srgbClr val="3084D4">
                      <a:alpha val="55000"/>
                    </a:srgbClr>
                  </a:glow>
                </a:effectLst>
                <a:latin typeface="Perpetua Titling MT" panose="02020502060505020804" pitchFamily="18" charset="77"/>
              </a:rPr>
              <a:t>These Coexist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E4898-B0DA-D347-9442-70A297F91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3586"/>
            <a:ext cx="11582400" cy="4999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God’s Sovereignty and Man’s Free-Will in Salvation</a:t>
            </a:r>
            <a:endParaRPr lang="en-US" sz="3200" i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Jesus – the exclusive way – </a:t>
            </a:r>
            <a:r>
              <a:rPr lang="en-US" sz="3200" i="1" dirty="0">
                <a:solidFill>
                  <a:schemeClr val="bg1"/>
                </a:solidFill>
              </a:rPr>
              <a:t>John 5:21-27; 14:6; Acts 4:12</a:t>
            </a:r>
          </a:p>
          <a:p>
            <a:r>
              <a:rPr lang="en-US" sz="3200" dirty="0">
                <a:solidFill>
                  <a:schemeClr val="bg1"/>
                </a:solidFill>
              </a:rPr>
              <a:t>Men can choose to follow or not: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Romans 9:30-10:4 </a:t>
            </a:r>
            <a:r>
              <a:rPr lang="en-US" sz="3200" dirty="0">
                <a:solidFill>
                  <a:schemeClr val="bg1"/>
                </a:solidFill>
              </a:rPr>
              <a:t>– Jews rejected because they rejected God’s plan.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Mark 8:34-38 </a:t>
            </a:r>
            <a:r>
              <a:rPr lang="en-US" sz="3200" dirty="0">
                <a:solidFill>
                  <a:schemeClr val="bg1"/>
                </a:solidFill>
              </a:rPr>
              <a:t>– whoever desires.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Ephesians 1:3, 7 </a:t>
            </a:r>
            <a:r>
              <a:rPr lang="en-US" sz="3200" dirty="0">
                <a:solidFill>
                  <a:schemeClr val="bg1"/>
                </a:solidFill>
              </a:rPr>
              <a:t>– Salvation is in Christ, but anyone can decide to get into Christ – </a:t>
            </a:r>
            <a:r>
              <a:rPr lang="en-US" sz="3200" i="1" dirty="0">
                <a:solidFill>
                  <a:schemeClr val="bg1"/>
                </a:solidFill>
              </a:rPr>
              <a:t>Galatians 3:26-29; Mark 16:15-16</a:t>
            </a:r>
          </a:p>
        </p:txBody>
      </p:sp>
    </p:spTree>
    <p:extLst>
      <p:ext uri="{BB962C8B-B14F-4D97-AF65-F5344CB8AC3E}">
        <p14:creationId xmlns:p14="http://schemas.microsoft.com/office/powerpoint/2010/main" val="62233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362</Words>
  <Application>Microsoft Macintosh PowerPoint</Application>
  <PresentationFormat>Widescreen</PresentationFormat>
  <Paragraphs>45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Perpetua Titling MT</vt:lpstr>
      <vt:lpstr>Office Theme</vt:lpstr>
      <vt:lpstr>PowerPoint Presentation</vt:lpstr>
      <vt:lpstr>A Sovereign God and Men with Free-Will</vt:lpstr>
      <vt:lpstr>God is Sovereign</vt:lpstr>
      <vt:lpstr>God is Sovereign</vt:lpstr>
      <vt:lpstr>God is Sovereign</vt:lpstr>
      <vt:lpstr>God is Sovereign</vt:lpstr>
      <vt:lpstr>Men Have Free-Will</vt:lpstr>
      <vt:lpstr>These Coexist</vt:lpstr>
      <vt:lpstr>These Coexist</vt:lpstr>
      <vt:lpstr>A Sovereign God and Men with Free-Will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Sovereign God and Men with Free-Will</dc:title>
  <dc:creator>Jeremiah Cox</dc:creator>
  <cp:lastModifiedBy>Jeremiah Cox</cp:lastModifiedBy>
  <cp:revision>9</cp:revision>
  <dcterms:created xsi:type="dcterms:W3CDTF">2019-04-12T19:32:10Z</dcterms:created>
  <dcterms:modified xsi:type="dcterms:W3CDTF">2019-04-14T12:23:43Z</dcterms:modified>
</cp:coreProperties>
</file>