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E778-D9B2-5848-8373-20BEE1116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5CD39-BAC7-3E4F-80D1-0A19D6B90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10661-C306-7D40-B6F8-B0E86783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E675-0CC5-2F49-8B7B-64393AD9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01110-A48C-E74E-8DAA-080A1373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7E48-1969-2C49-8767-8E684270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38977-6703-D047-A839-42900D77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D011-9353-234D-B839-4C2E65F7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DC975-F227-C542-82BA-AEC2E601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D2D8-59FC-A74F-97C4-44AD23D7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8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3F74E-021F-1048-91DB-6B120E158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E9522-3B42-AF41-A0C7-357A8EE86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9E8E9-1F9D-774B-A481-DFF5DD88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55E43-6708-0C4D-884F-9CD59869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6B70-1464-C743-A587-CF98234A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9F05-8760-F442-B7B0-B71704F5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03C1-5251-7641-A74A-234FE56DE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87A0-D751-BF4B-849F-3689E0CD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7C51C-C087-404A-A17B-E2113833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3F25F-9A30-DA40-B733-995DBC78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8195-359B-A14D-B24C-54B7D59A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ECFE1-EFC1-A343-B251-891064E5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1572-88ED-574E-8BA4-FFBC75E7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4AE1C-B490-4B48-BC0C-D6069590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523CD-D1BD-2544-BEE9-875C2F9A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F693-9D03-DB48-B2B8-8CC2718B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125B-02AB-464A-8261-D9BE3EE90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A6514-914B-E142-80CB-5916E8C90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A0F99-BE3C-114B-AE8E-603D16AF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F16CB-EC9B-594B-9980-F7D432D9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45BD2-9564-2446-A40E-C4341586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F50F-2603-1C4E-8C21-1ED35DB5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B6414-2506-0A40-810A-B9437DDA6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0A063-B6F6-6F4C-B10C-C9C9A2B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F1D88-2837-774A-A2D1-DF690C68E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FCD75-6A2E-6C46-A577-DDDB5E0C3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B60AA-4C14-DE41-9325-C648B739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24E3F-815C-1A46-8251-7C0D32BC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A7F4A-0D28-F944-9930-E46ABC4C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8781-1276-F243-AE1C-DD7F27CE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777D5-02DE-1545-A4AD-6F853A51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B8A47-086C-4647-9F13-2D2F9991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7A052-5DEB-B345-8744-94E946E1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F726B-47EA-514C-8F2F-3702E4C1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BE404-9E4E-9042-AE56-87463176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132DC-276D-EB42-9F40-AF68CB58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C202-DEDE-A74E-9E87-2EE34C5E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EC8F9-4396-C14A-868B-DE328138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ACEEA-6C70-4C48-A1DD-1153B2389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AE1A2-6409-F34A-B058-6FDA1C00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273A7-F32A-8D46-B540-02841A6C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32758-43B8-D043-9784-6F49F38A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0942-0EED-F84B-BF4F-277D06A5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38F6E-67D0-424C-904C-80A84E877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90A40-7563-1044-8D60-BBD6D898C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7DC40-B933-A641-9579-9EC1C77D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827C8-B489-7D41-B69F-F208DDBF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B9D14-F41D-9F4C-B7D1-C0D09917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3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FFB7D9-9771-994A-92F4-67F9B4EE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26F8C-AA94-664A-A657-2A1698D27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8036A-0FD8-AE41-98FD-52E1DBD97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80D7-A9B5-1F4F-A63A-3A43EBC4D55B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0087F-FAF9-0748-88F5-0AAB86248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B1B1-14BE-A040-A8E6-17C7DB69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CBAC-44EC-1A4F-A56C-3C0C5AC1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1834-5DCE-824A-AF28-BD5BF422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B4F8-6AB9-4B4A-8201-9E56A4D0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8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125-90E0-9F4F-82A9-D4B633288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90609" y="3565540"/>
            <a:ext cx="91440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3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avoye LET Plain" pitchFamily="2" charset="0"/>
                <a:cs typeface="Playbill" panose="020F0502020204030204" pitchFamily="34" charset="0"/>
              </a:rPr>
              <a:t>Raising Our Ebenezer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46FA0-9F4C-3C44-91B6-47D0E69DB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334" y="5634069"/>
            <a:ext cx="3948113" cy="962013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bg1"/>
                </a:solidFill>
              </a:rPr>
              <a:t>1 Samuel 7:12</a:t>
            </a:r>
          </a:p>
        </p:txBody>
      </p:sp>
    </p:spTree>
    <p:extLst>
      <p:ext uri="{BB962C8B-B14F-4D97-AF65-F5344CB8AC3E}">
        <p14:creationId xmlns:p14="http://schemas.microsoft.com/office/powerpoint/2010/main" val="34996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33A-164E-2249-B9ED-7225A24C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avoye LET Plain" pitchFamily="2" charset="0"/>
              </a:rPr>
              <a:t>Israel’s Victory Over the Philistines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310D-5047-FF48-9272-127054E8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722474"/>
            <a:ext cx="11811000" cy="491224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Spiritual State – Unfaithful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Corrupt leadership: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Hophni and Phinehas – corrupt priests – </a:t>
            </a:r>
            <a:r>
              <a:rPr lang="en-US" sz="3200" i="1" dirty="0">
                <a:solidFill>
                  <a:schemeClr val="bg1"/>
                </a:solidFill>
              </a:rPr>
              <a:t>1 Samuel 2:12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Eli – High Priest – honored sons more than God –                                 </a:t>
            </a:r>
            <a:r>
              <a:rPr lang="en-US" sz="3200" i="1" dirty="0">
                <a:solidFill>
                  <a:schemeClr val="bg1"/>
                </a:solidFill>
              </a:rPr>
              <a:t>1 Samuel 2:28-29; 3:12-13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people followed in transgression – </a:t>
            </a:r>
            <a:r>
              <a:rPr lang="en-US" sz="3200" i="1" dirty="0">
                <a:solidFill>
                  <a:schemeClr val="bg1"/>
                </a:solidFill>
              </a:rPr>
              <a:t>1 Samuel 2:24</a:t>
            </a:r>
          </a:p>
        </p:txBody>
      </p:sp>
    </p:spTree>
    <p:extLst>
      <p:ext uri="{BB962C8B-B14F-4D97-AF65-F5344CB8AC3E}">
        <p14:creationId xmlns:p14="http://schemas.microsoft.com/office/powerpoint/2010/main" val="14995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33A-164E-2249-B9ED-7225A24C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avoye LET Plain" pitchFamily="2" charset="0"/>
              </a:rPr>
              <a:t>Israel’s Victory Over the Philistines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310D-5047-FF48-9272-127054E8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722474"/>
            <a:ext cx="11811000" cy="4912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Conflict with the Philistines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Went to battle with the Philistines and defeated – 4,000 killed. </a:t>
            </a:r>
            <a:r>
              <a:rPr lang="en-US" sz="3200" i="1" dirty="0">
                <a:solidFill>
                  <a:schemeClr val="bg1"/>
                </a:solidFill>
              </a:rPr>
              <a:t>(4:2)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Brough the ark of the covenant from Shiloh to ensure victory – 30,000 killed, and the ark taken. </a:t>
            </a:r>
            <a:r>
              <a:rPr lang="en-US" sz="3200" i="1" dirty="0">
                <a:solidFill>
                  <a:schemeClr val="bg1"/>
                </a:solidFill>
              </a:rPr>
              <a:t>(4:3-11)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Ichabod born – the glory of the Lord has departed. </a:t>
            </a:r>
            <a:r>
              <a:rPr lang="en-US" sz="3200" i="1" dirty="0">
                <a:solidFill>
                  <a:schemeClr val="bg1"/>
                </a:solidFill>
              </a:rPr>
              <a:t>(4:21-22)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Ark with the Philistines for 7 months – plagues. </a:t>
            </a:r>
            <a:r>
              <a:rPr lang="en-US" sz="3200" i="1" dirty="0">
                <a:solidFill>
                  <a:schemeClr val="bg1"/>
                </a:solidFill>
              </a:rPr>
              <a:t>(5-6)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Ark returned to Israel – in </a:t>
            </a:r>
            <a:r>
              <a:rPr lang="en-US" sz="3200" dirty="0" err="1">
                <a:solidFill>
                  <a:schemeClr val="bg1"/>
                </a:solidFill>
              </a:rPr>
              <a:t>Kirjath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Jearim</a:t>
            </a:r>
            <a:r>
              <a:rPr lang="en-US" sz="3200" dirty="0">
                <a:solidFill>
                  <a:schemeClr val="bg1"/>
                </a:solidFill>
              </a:rPr>
              <a:t> 20 years. </a:t>
            </a:r>
            <a:r>
              <a:rPr lang="en-US" sz="3200" i="1" dirty="0">
                <a:solidFill>
                  <a:schemeClr val="bg1"/>
                </a:solidFill>
              </a:rPr>
              <a:t>(7:1-2)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Israel laments after God. </a:t>
            </a:r>
            <a:r>
              <a:rPr lang="en-US" sz="3200" i="1" dirty="0">
                <a:solidFill>
                  <a:schemeClr val="bg1"/>
                </a:solidFill>
              </a:rPr>
              <a:t>(7:3-4)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Israel battles the Philistines again and gains victory. </a:t>
            </a:r>
            <a:r>
              <a:rPr lang="en-US" sz="3200" i="1" dirty="0">
                <a:solidFill>
                  <a:schemeClr val="bg1"/>
                </a:solidFill>
              </a:rPr>
              <a:t>(7:7-11)</a:t>
            </a:r>
          </a:p>
        </p:txBody>
      </p:sp>
    </p:spTree>
    <p:extLst>
      <p:ext uri="{BB962C8B-B14F-4D97-AF65-F5344CB8AC3E}">
        <p14:creationId xmlns:p14="http://schemas.microsoft.com/office/powerpoint/2010/main" val="23501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33A-164E-2249-B9ED-7225A24C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avoye LET Plain" pitchFamily="2" charset="0"/>
              </a:rPr>
              <a:t>Israel’s Victory Over the Philistines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310D-5047-FF48-9272-127054E8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722474"/>
            <a:ext cx="11811000" cy="4912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Memorial of the Lord’s Help Erected </a:t>
            </a:r>
            <a:r>
              <a:rPr lang="en-US" sz="3600" i="1" dirty="0">
                <a:solidFill>
                  <a:schemeClr val="bg1"/>
                </a:solidFill>
              </a:rPr>
              <a:t>(1 Samuel 7:12)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Ebenezer – ’</a:t>
            </a:r>
            <a:r>
              <a:rPr lang="en-US" sz="3200" dirty="0" err="1">
                <a:solidFill>
                  <a:schemeClr val="bg1"/>
                </a:solidFill>
              </a:rPr>
              <a:t>eḇen</a:t>
            </a:r>
            <a:r>
              <a:rPr lang="en-US" sz="3200" dirty="0">
                <a:solidFill>
                  <a:schemeClr val="bg1"/>
                </a:solidFill>
              </a:rPr>
              <a:t>; a stone; ‘</a:t>
            </a:r>
            <a:r>
              <a:rPr lang="en-US" sz="3200" dirty="0" err="1">
                <a:solidFill>
                  <a:schemeClr val="bg1"/>
                </a:solidFill>
              </a:rPr>
              <a:t>êzer</a:t>
            </a:r>
            <a:r>
              <a:rPr lang="en-US" sz="3200" dirty="0">
                <a:solidFill>
                  <a:schemeClr val="bg1"/>
                </a:solidFill>
              </a:rPr>
              <a:t>; aid: — help – Stone of help.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Glory given to God. Reminder of God’s help. Incite thanksgiving and praise to God. Reminder of Israel’s dependence on God. Reminder of unfaithfulness vs faithfulness.</a:t>
            </a:r>
          </a:p>
          <a:p>
            <a:pPr marL="0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“Here I raise my Ebenezer: Hither by Thy help I’ve come; and I hope by Thy good pleasure safely to arrive at home.”</a:t>
            </a:r>
            <a:r>
              <a:rPr lang="en-US" sz="3200" dirty="0">
                <a:solidFill>
                  <a:schemeClr val="bg1"/>
                </a:solidFill>
              </a:rPr>
              <a:t> (O Thou Fount Of Every Blessing)</a:t>
            </a:r>
          </a:p>
        </p:txBody>
      </p:sp>
    </p:spTree>
    <p:extLst>
      <p:ext uri="{BB962C8B-B14F-4D97-AF65-F5344CB8AC3E}">
        <p14:creationId xmlns:p14="http://schemas.microsoft.com/office/powerpoint/2010/main" val="34426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33A-164E-2249-B9ED-7225A24C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avoye LET Plain" pitchFamily="2" charset="0"/>
              </a:rPr>
              <a:t>Raising Our Ebenezer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310D-5047-FF48-9272-127054E8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722474"/>
            <a:ext cx="11811000" cy="4912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Physical Life - God, Our Creator and Provider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i="1" dirty="0">
                <a:solidFill>
                  <a:schemeClr val="bg1"/>
                </a:solidFill>
              </a:rPr>
              <a:t>Psalm 100 </a:t>
            </a:r>
            <a:r>
              <a:rPr lang="en-US" sz="3200" dirty="0">
                <a:solidFill>
                  <a:schemeClr val="bg1"/>
                </a:solidFill>
              </a:rPr>
              <a:t>– praise and thanksgiving to God as our Creator.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 God is not acknowledged as our Creator, and is not thanked – </a:t>
            </a:r>
            <a:r>
              <a:rPr lang="en-US" sz="3200" i="1" dirty="0">
                <a:solidFill>
                  <a:schemeClr val="bg1"/>
                </a:solidFill>
              </a:rPr>
              <a:t>Romans 1:18-25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depend wholly on God for all of life’s necessities – </a:t>
            </a:r>
            <a:r>
              <a:rPr lang="en-US" sz="3200" i="1" dirty="0">
                <a:solidFill>
                  <a:schemeClr val="bg1"/>
                </a:solidFill>
              </a:rPr>
              <a:t>Hebrews 1:3; Matthew 5:45; James 1:17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Ecclesiastes 12:13 </a:t>
            </a:r>
            <a:r>
              <a:rPr lang="en-US" sz="3200" dirty="0">
                <a:solidFill>
                  <a:schemeClr val="bg1"/>
                </a:solidFill>
              </a:rPr>
              <a:t>– He created us to serve Him. All that He provides physically is to bring us to this acknowledgement of Him.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Matthew 6:33 </a:t>
            </a:r>
            <a:r>
              <a:rPr lang="en-US" sz="3200" dirty="0">
                <a:solidFill>
                  <a:schemeClr val="bg1"/>
                </a:solidFill>
              </a:rPr>
              <a:t>– Christians raise their Ebenezer by being faithful.</a:t>
            </a:r>
          </a:p>
        </p:txBody>
      </p:sp>
    </p:spTree>
    <p:extLst>
      <p:ext uri="{BB962C8B-B14F-4D97-AF65-F5344CB8AC3E}">
        <p14:creationId xmlns:p14="http://schemas.microsoft.com/office/powerpoint/2010/main" val="899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33A-164E-2249-B9ED-7225A24C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avoye LET Plain" pitchFamily="2" charset="0"/>
              </a:rPr>
              <a:t>Raising Our Ebenezer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310D-5047-FF48-9272-127054E8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722474"/>
            <a:ext cx="11811000" cy="4912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Spiritual Life - God, Our Savior and Sustainer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All men are completely lost without God’s spiritual provisions – </a:t>
            </a:r>
            <a:r>
              <a:rPr lang="en-US" sz="3200" i="1" dirty="0">
                <a:solidFill>
                  <a:schemeClr val="bg1"/>
                </a:solidFill>
              </a:rPr>
              <a:t>Romans 3:23-28 </a:t>
            </a:r>
            <a:r>
              <a:rPr lang="en-US" sz="3200" dirty="0">
                <a:solidFill>
                  <a:schemeClr val="bg1"/>
                </a:solidFill>
              </a:rPr>
              <a:t>(salvation through faith – void of boasting);        </a:t>
            </a:r>
            <a:r>
              <a:rPr lang="en-US" sz="3200" i="1" dirty="0">
                <a:solidFill>
                  <a:schemeClr val="bg1"/>
                </a:solidFill>
              </a:rPr>
              <a:t>Romans 5:6; Ephesians 2:1-9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raise our Ebenezer by living as God called us to live –          </a:t>
            </a:r>
            <a:r>
              <a:rPr lang="en-US" sz="3200" i="1" dirty="0">
                <a:solidFill>
                  <a:schemeClr val="bg1"/>
                </a:solidFill>
              </a:rPr>
              <a:t>Ephesians 2:10; 4:1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opposite of thankfulness – </a:t>
            </a:r>
            <a:r>
              <a:rPr lang="en-US" sz="3200" i="1" dirty="0">
                <a:solidFill>
                  <a:schemeClr val="bg1"/>
                </a:solidFill>
              </a:rPr>
              <a:t>Hebrews 10:26-29</a:t>
            </a:r>
          </a:p>
          <a:p>
            <a:r>
              <a:rPr lang="en-US" sz="3200" dirty="0">
                <a:solidFill>
                  <a:schemeClr val="bg1"/>
                </a:solidFill>
              </a:rPr>
              <a:t>Living faithfully because of what God has done – </a:t>
            </a:r>
            <a:r>
              <a:rPr lang="en-US" sz="3200" i="1" dirty="0">
                <a:solidFill>
                  <a:schemeClr val="bg1"/>
                </a:solidFill>
              </a:rPr>
              <a:t>Romans 12:1-2; Galatians 2:20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sustains us spiritually, and is worthy of our praise – </a:t>
            </a:r>
            <a:r>
              <a:rPr lang="en-US" sz="3200" i="1" dirty="0">
                <a:solidFill>
                  <a:schemeClr val="bg1"/>
                </a:solidFill>
              </a:rPr>
              <a:t>Jude 24-25</a:t>
            </a:r>
          </a:p>
        </p:txBody>
      </p:sp>
    </p:spTree>
    <p:extLst>
      <p:ext uri="{BB962C8B-B14F-4D97-AF65-F5344CB8AC3E}">
        <p14:creationId xmlns:p14="http://schemas.microsoft.com/office/powerpoint/2010/main" val="1126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125-90E0-9F4F-82A9-D4B633288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90609" y="3565540"/>
            <a:ext cx="9144000" cy="2387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3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Savoye LET Plain" pitchFamily="2" charset="0"/>
                <a:cs typeface="Playbill" panose="020F0502020204030204" pitchFamily="34" charset="0"/>
              </a:rPr>
              <a:t>Raising Our Ebenezer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46FA0-9F4C-3C44-91B6-47D0E69DB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334" y="5634069"/>
            <a:ext cx="3948113" cy="962013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bg1"/>
                </a:solidFill>
              </a:rPr>
              <a:t>1 Samuel 7:12</a:t>
            </a:r>
          </a:p>
        </p:txBody>
      </p:sp>
    </p:spTree>
    <p:extLst>
      <p:ext uri="{BB962C8B-B14F-4D97-AF65-F5344CB8AC3E}">
        <p14:creationId xmlns:p14="http://schemas.microsoft.com/office/powerpoint/2010/main" val="41354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457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Savoye LET Plain</vt:lpstr>
      <vt:lpstr>Office Theme</vt:lpstr>
      <vt:lpstr>PowerPoint Presentation</vt:lpstr>
      <vt:lpstr>Raising Our Ebenezer</vt:lpstr>
      <vt:lpstr>Israel’s Victory Over the Philistines</vt:lpstr>
      <vt:lpstr>Israel’s Victory Over the Philistines</vt:lpstr>
      <vt:lpstr>Israel’s Victory Over the Philistines</vt:lpstr>
      <vt:lpstr>Raising Our Ebenezer</vt:lpstr>
      <vt:lpstr>Raising Our Ebenezer</vt:lpstr>
      <vt:lpstr>Raising Our Ebenezer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Our Ebenezer</dc:title>
  <dc:creator>Jeremiah Cox</dc:creator>
  <cp:lastModifiedBy>Jeremiah Cox</cp:lastModifiedBy>
  <cp:revision>8</cp:revision>
  <dcterms:created xsi:type="dcterms:W3CDTF">2019-04-05T21:38:15Z</dcterms:created>
  <dcterms:modified xsi:type="dcterms:W3CDTF">2019-04-07T21:37:10Z</dcterms:modified>
</cp:coreProperties>
</file>