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9E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0"/>
  </p:normalViewPr>
  <p:slideViewPr>
    <p:cSldViewPr snapToGrid="0" snapToObjects="1">
      <p:cViewPr varScale="1">
        <p:scale>
          <a:sx n="90" d="100"/>
          <a:sy n="90" d="100"/>
        </p:scale>
        <p:origin x="232"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BE0AE-D44B-6942-B115-71877378D3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E2185A-6ACC-FD49-AF5F-A66C992E08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285227-5922-7D42-9ECD-30B08A0D6301}"/>
              </a:ext>
            </a:extLst>
          </p:cNvPr>
          <p:cNvSpPr>
            <a:spLocks noGrp="1"/>
          </p:cNvSpPr>
          <p:nvPr>
            <p:ph type="dt" sz="half" idx="10"/>
          </p:nvPr>
        </p:nvSpPr>
        <p:spPr/>
        <p:txBody>
          <a:bodyPr/>
          <a:lstStyle/>
          <a:p>
            <a:fld id="{B983D7C0-3FC0-B141-8785-9D310074A603}" type="datetimeFigureOut">
              <a:rPr lang="en-US" smtClean="0"/>
              <a:t>4/28/19</a:t>
            </a:fld>
            <a:endParaRPr lang="en-US"/>
          </a:p>
        </p:txBody>
      </p:sp>
      <p:sp>
        <p:nvSpPr>
          <p:cNvPr id="5" name="Footer Placeholder 4">
            <a:extLst>
              <a:ext uri="{FF2B5EF4-FFF2-40B4-BE49-F238E27FC236}">
                <a16:creationId xmlns:a16="http://schemas.microsoft.com/office/drawing/2014/main" id="{118E96F3-5C7F-8645-93AB-67209F3579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48DF7D-18ED-EE43-9890-A1D01B8A26C7}"/>
              </a:ext>
            </a:extLst>
          </p:cNvPr>
          <p:cNvSpPr>
            <a:spLocks noGrp="1"/>
          </p:cNvSpPr>
          <p:nvPr>
            <p:ph type="sldNum" sz="quarter" idx="12"/>
          </p:nvPr>
        </p:nvSpPr>
        <p:spPr/>
        <p:txBody>
          <a:bodyPr/>
          <a:lstStyle/>
          <a:p>
            <a:fld id="{072C485A-639F-4A4D-8C78-9780A0DB0C58}" type="slidenum">
              <a:rPr lang="en-US" smtClean="0"/>
              <a:t>‹#›</a:t>
            </a:fld>
            <a:endParaRPr lang="en-US"/>
          </a:p>
        </p:txBody>
      </p:sp>
    </p:spTree>
    <p:extLst>
      <p:ext uri="{BB962C8B-B14F-4D97-AF65-F5344CB8AC3E}">
        <p14:creationId xmlns:p14="http://schemas.microsoft.com/office/powerpoint/2010/main" val="1542969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8A911-BC3E-E04D-B1B4-3499D8C58B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FF5901-1CC2-A044-9CB9-293EBE84FC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29F605-551F-B647-99AF-A5D34C61E066}"/>
              </a:ext>
            </a:extLst>
          </p:cNvPr>
          <p:cNvSpPr>
            <a:spLocks noGrp="1"/>
          </p:cNvSpPr>
          <p:nvPr>
            <p:ph type="dt" sz="half" idx="10"/>
          </p:nvPr>
        </p:nvSpPr>
        <p:spPr/>
        <p:txBody>
          <a:bodyPr/>
          <a:lstStyle/>
          <a:p>
            <a:fld id="{B983D7C0-3FC0-B141-8785-9D310074A603}" type="datetimeFigureOut">
              <a:rPr lang="en-US" smtClean="0"/>
              <a:t>4/28/19</a:t>
            </a:fld>
            <a:endParaRPr lang="en-US"/>
          </a:p>
        </p:txBody>
      </p:sp>
      <p:sp>
        <p:nvSpPr>
          <p:cNvPr id="5" name="Footer Placeholder 4">
            <a:extLst>
              <a:ext uri="{FF2B5EF4-FFF2-40B4-BE49-F238E27FC236}">
                <a16:creationId xmlns:a16="http://schemas.microsoft.com/office/drawing/2014/main" id="{3C3B2E3E-94DE-6542-BCBC-D4B959BF60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1E0F83-37A4-0640-B95E-CACE5A1B32DB}"/>
              </a:ext>
            </a:extLst>
          </p:cNvPr>
          <p:cNvSpPr>
            <a:spLocks noGrp="1"/>
          </p:cNvSpPr>
          <p:nvPr>
            <p:ph type="sldNum" sz="quarter" idx="12"/>
          </p:nvPr>
        </p:nvSpPr>
        <p:spPr/>
        <p:txBody>
          <a:bodyPr/>
          <a:lstStyle/>
          <a:p>
            <a:fld id="{072C485A-639F-4A4D-8C78-9780A0DB0C58}" type="slidenum">
              <a:rPr lang="en-US" smtClean="0"/>
              <a:t>‹#›</a:t>
            </a:fld>
            <a:endParaRPr lang="en-US"/>
          </a:p>
        </p:txBody>
      </p:sp>
    </p:spTree>
    <p:extLst>
      <p:ext uri="{BB962C8B-B14F-4D97-AF65-F5344CB8AC3E}">
        <p14:creationId xmlns:p14="http://schemas.microsoft.com/office/powerpoint/2010/main" val="253852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D69D01-A437-B74B-A39A-D20C39FD70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32E59B-08A4-F94D-BEA3-231F8BBBE1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934113-3567-BC43-AB7A-A699BAA8B365}"/>
              </a:ext>
            </a:extLst>
          </p:cNvPr>
          <p:cNvSpPr>
            <a:spLocks noGrp="1"/>
          </p:cNvSpPr>
          <p:nvPr>
            <p:ph type="dt" sz="half" idx="10"/>
          </p:nvPr>
        </p:nvSpPr>
        <p:spPr/>
        <p:txBody>
          <a:bodyPr/>
          <a:lstStyle/>
          <a:p>
            <a:fld id="{B983D7C0-3FC0-B141-8785-9D310074A603}" type="datetimeFigureOut">
              <a:rPr lang="en-US" smtClean="0"/>
              <a:t>4/28/19</a:t>
            </a:fld>
            <a:endParaRPr lang="en-US"/>
          </a:p>
        </p:txBody>
      </p:sp>
      <p:sp>
        <p:nvSpPr>
          <p:cNvPr id="5" name="Footer Placeholder 4">
            <a:extLst>
              <a:ext uri="{FF2B5EF4-FFF2-40B4-BE49-F238E27FC236}">
                <a16:creationId xmlns:a16="http://schemas.microsoft.com/office/drawing/2014/main" id="{EE185042-AA42-5E43-BCFE-0E1B1F16DA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6A7A6-07AE-DE46-BA1F-103BD3389E26}"/>
              </a:ext>
            </a:extLst>
          </p:cNvPr>
          <p:cNvSpPr>
            <a:spLocks noGrp="1"/>
          </p:cNvSpPr>
          <p:nvPr>
            <p:ph type="sldNum" sz="quarter" idx="12"/>
          </p:nvPr>
        </p:nvSpPr>
        <p:spPr/>
        <p:txBody>
          <a:bodyPr/>
          <a:lstStyle/>
          <a:p>
            <a:fld id="{072C485A-639F-4A4D-8C78-9780A0DB0C58}" type="slidenum">
              <a:rPr lang="en-US" smtClean="0"/>
              <a:t>‹#›</a:t>
            </a:fld>
            <a:endParaRPr lang="en-US"/>
          </a:p>
        </p:txBody>
      </p:sp>
    </p:spTree>
    <p:extLst>
      <p:ext uri="{BB962C8B-B14F-4D97-AF65-F5344CB8AC3E}">
        <p14:creationId xmlns:p14="http://schemas.microsoft.com/office/powerpoint/2010/main" val="1902711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A755A-FF15-EC47-9AFB-3608F46072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DDF3EC-24D5-FA45-918D-9A8FF1A420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ABF52E-D282-6440-91EA-8FA8199539EF}"/>
              </a:ext>
            </a:extLst>
          </p:cNvPr>
          <p:cNvSpPr>
            <a:spLocks noGrp="1"/>
          </p:cNvSpPr>
          <p:nvPr>
            <p:ph type="dt" sz="half" idx="10"/>
          </p:nvPr>
        </p:nvSpPr>
        <p:spPr/>
        <p:txBody>
          <a:bodyPr/>
          <a:lstStyle/>
          <a:p>
            <a:fld id="{B983D7C0-3FC0-B141-8785-9D310074A603}" type="datetimeFigureOut">
              <a:rPr lang="en-US" smtClean="0"/>
              <a:t>4/28/19</a:t>
            </a:fld>
            <a:endParaRPr lang="en-US"/>
          </a:p>
        </p:txBody>
      </p:sp>
      <p:sp>
        <p:nvSpPr>
          <p:cNvPr id="5" name="Footer Placeholder 4">
            <a:extLst>
              <a:ext uri="{FF2B5EF4-FFF2-40B4-BE49-F238E27FC236}">
                <a16:creationId xmlns:a16="http://schemas.microsoft.com/office/drawing/2014/main" id="{3A39BBCB-FEFE-964D-AEF3-AE8C86FD8D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A4F638-366D-334A-9D5B-8009CBC76319}"/>
              </a:ext>
            </a:extLst>
          </p:cNvPr>
          <p:cNvSpPr>
            <a:spLocks noGrp="1"/>
          </p:cNvSpPr>
          <p:nvPr>
            <p:ph type="sldNum" sz="quarter" idx="12"/>
          </p:nvPr>
        </p:nvSpPr>
        <p:spPr/>
        <p:txBody>
          <a:bodyPr/>
          <a:lstStyle/>
          <a:p>
            <a:fld id="{072C485A-639F-4A4D-8C78-9780A0DB0C58}" type="slidenum">
              <a:rPr lang="en-US" smtClean="0"/>
              <a:t>‹#›</a:t>
            </a:fld>
            <a:endParaRPr lang="en-US"/>
          </a:p>
        </p:txBody>
      </p:sp>
    </p:spTree>
    <p:extLst>
      <p:ext uri="{BB962C8B-B14F-4D97-AF65-F5344CB8AC3E}">
        <p14:creationId xmlns:p14="http://schemas.microsoft.com/office/powerpoint/2010/main" val="3026893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89F11-5EAF-7640-B8C3-D2364AF806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6A74E4-300A-4A43-B30A-8482D59111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856A4D-70DB-1640-8ADB-949FEFAE3346}"/>
              </a:ext>
            </a:extLst>
          </p:cNvPr>
          <p:cNvSpPr>
            <a:spLocks noGrp="1"/>
          </p:cNvSpPr>
          <p:nvPr>
            <p:ph type="dt" sz="half" idx="10"/>
          </p:nvPr>
        </p:nvSpPr>
        <p:spPr/>
        <p:txBody>
          <a:bodyPr/>
          <a:lstStyle/>
          <a:p>
            <a:fld id="{B983D7C0-3FC0-B141-8785-9D310074A603}" type="datetimeFigureOut">
              <a:rPr lang="en-US" smtClean="0"/>
              <a:t>4/28/19</a:t>
            </a:fld>
            <a:endParaRPr lang="en-US"/>
          </a:p>
        </p:txBody>
      </p:sp>
      <p:sp>
        <p:nvSpPr>
          <p:cNvPr id="5" name="Footer Placeholder 4">
            <a:extLst>
              <a:ext uri="{FF2B5EF4-FFF2-40B4-BE49-F238E27FC236}">
                <a16:creationId xmlns:a16="http://schemas.microsoft.com/office/drawing/2014/main" id="{284ACB0A-59BA-244F-9CCF-C1F3293569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36C4F3-C6A9-A842-9023-8DB981278604}"/>
              </a:ext>
            </a:extLst>
          </p:cNvPr>
          <p:cNvSpPr>
            <a:spLocks noGrp="1"/>
          </p:cNvSpPr>
          <p:nvPr>
            <p:ph type="sldNum" sz="quarter" idx="12"/>
          </p:nvPr>
        </p:nvSpPr>
        <p:spPr/>
        <p:txBody>
          <a:bodyPr/>
          <a:lstStyle/>
          <a:p>
            <a:fld id="{072C485A-639F-4A4D-8C78-9780A0DB0C58}" type="slidenum">
              <a:rPr lang="en-US" smtClean="0"/>
              <a:t>‹#›</a:t>
            </a:fld>
            <a:endParaRPr lang="en-US"/>
          </a:p>
        </p:txBody>
      </p:sp>
    </p:spTree>
    <p:extLst>
      <p:ext uri="{BB962C8B-B14F-4D97-AF65-F5344CB8AC3E}">
        <p14:creationId xmlns:p14="http://schemas.microsoft.com/office/powerpoint/2010/main" val="2334184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4D98F-8628-9348-A54D-6F28F3CA01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74BA2C-EED1-CC47-A18B-97DBE61CCF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F6C02A-B997-B646-96FA-5F79B6A8CB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0B4F44-092A-E546-947C-8FC8980FD0B9}"/>
              </a:ext>
            </a:extLst>
          </p:cNvPr>
          <p:cNvSpPr>
            <a:spLocks noGrp="1"/>
          </p:cNvSpPr>
          <p:nvPr>
            <p:ph type="dt" sz="half" idx="10"/>
          </p:nvPr>
        </p:nvSpPr>
        <p:spPr/>
        <p:txBody>
          <a:bodyPr/>
          <a:lstStyle/>
          <a:p>
            <a:fld id="{B983D7C0-3FC0-B141-8785-9D310074A603}" type="datetimeFigureOut">
              <a:rPr lang="en-US" smtClean="0"/>
              <a:t>4/28/19</a:t>
            </a:fld>
            <a:endParaRPr lang="en-US"/>
          </a:p>
        </p:txBody>
      </p:sp>
      <p:sp>
        <p:nvSpPr>
          <p:cNvPr id="6" name="Footer Placeholder 5">
            <a:extLst>
              <a:ext uri="{FF2B5EF4-FFF2-40B4-BE49-F238E27FC236}">
                <a16:creationId xmlns:a16="http://schemas.microsoft.com/office/drawing/2014/main" id="{E8C332EF-ED21-9A41-B19C-F67C68114E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B31BAA-7B9F-4D4A-A5ED-FA14C5B6CD6F}"/>
              </a:ext>
            </a:extLst>
          </p:cNvPr>
          <p:cNvSpPr>
            <a:spLocks noGrp="1"/>
          </p:cNvSpPr>
          <p:nvPr>
            <p:ph type="sldNum" sz="quarter" idx="12"/>
          </p:nvPr>
        </p:nvSpPr>
        <p:spPr/>
        <p:txBody>
          <a:bodyPr/>
          <a:lstStyle/>
          <a:p>
            <a:fld id="{072C485A-639F-4A4D-8C78-9780A0DB0C58}" type="slidenum">
              <a:rPr lang="en-US" smtClean="0"/>
              <a:t>‹#›</a:t>
            </a:fld>
            <a:endParaRPr lang="en-US"/>
          </a:p>
        </p:txBody>
      </p:sp>
    </p:spTree>
    <p:extLst>
      <p:ext uri="{BB962C8B-B14F-4D97-AF65-F5344CB8AC3E}">
        <p14:creationId xmlns:p14="http://schemas.microsoft.com/office/powerpoint/2010/main" val="2450509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A23FB-A936-BF45-B05E-24BFA17FEA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9979FC-CE6F-BA40-A502-A7A2BA1B15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BE64AE-7951-9240-97FD-97586954D0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02482E-5046-2240-9ACB-3D9515B80E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8815DB-A669-1546-97DD-F929B2C402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4DD58D-EED4-CB42-B59E-55CAD73AD832}"/>
              </a:ext>
            </a:extLst>
          </p:cNvPr>
          <p:cNvSpPr>
            <a:spLocks noGrp="1"/>
          </p:cNvSpPr>
          <p:nvPr>
            <p:ph type="dt" sz="half" idx="10"/>
          </p:nvPr>
        </p:nvSpPr>
        <p:spPr/>
        <p:txBody>
          <a:bodyPr/>
          <a:lstStyle/>
          <a:p>
            <a:fld id="{B983D7C0-3FC0-B141-8785-9D310074A603}" type="datetimeFigureOut">
              <a:rPr lang="en-US" smtClean="0"/>
              <a:t>4/28/19</a:t>
            </a:fld>
            <a:endParaRPr lang="en-US"/>
          </a:p>
        </p:txBody>
      </p:sp>
      <p:sp>
        <p:nvSpPr>
          <p:cNvPr id="8" name="Footer Placeholder 7">
            <a:extLst>
              <a:ext uri="{FF2B5EF4-FFF2-40B4-BE49-F238E27FC236}">
                <a16:creationId xmlns:a16="http://schemas.microsoft.com/office/drawing/2014/main" id="{01C25C35-949F-044B-93E3-646CB61848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EC8DCE-E3BD-B945-AB3D-A544B5DEABA5}"/>
              </a:ext>
            </a:extLst>
          </p:cNvPr>
          <p:cNvSpPr>
            <a:spLocks noGrp="1"/>
          </p:cNvSpPr>
          <p:nvPr>
            <p:ph type="sldNum" sz="quarter" idx="12"/>
          </p:nvPr>
        </p:nvSpPr>
        <p:spPr/>
        <p:txBody>
          <a:bodyPr/>
          <a:lstStyle/>
          <a:p>
            <a:fld id="{072C485A-639F-4A4D-8C78-9780A0DB0C58}" type="slidenum">
              <a:rPr lang="en-US" smtClean="0"/>
              <a:t>‹#›</a:t>
            </a:fld>
            <a:endParaRPr lang="en-US"/>
          </a:p>
        </p:txBody>
      </p:sp>
    </p:spTree>
    <p:extLst>
      <p:ext uri="{BB962C8B-B14F-4D97-AF65-F5344CB8AC3E}">
        <p14:creationId xmlns:p14="http://schemas.microsoft.com/office/powerpoint/2010/main" val="414406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062EB-FCCF-F743-9E18-83DFA4E637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44579F-7331-2041-9CE5-1789D9DF6FB3}"/>
              </a:ext>
            </a:extLst>
          </p:cNvPr>
          <p:cNvSpPr>
            <a:spLocks noGrp="1"/>
          </p:cNvSpPr>
          <p:nvPr>
            <p:ph type="dt" sz="half" idx="10"/>
          </p:nvPr>
        </p:nvSpPr>
        <p:spPr/>
        <p:txBody>
          <a:bodyPr/>
          <a:lstStyle/>
          <a:p>
            <a:fld id="{B983D7C0-3FC0-B141-8785-9D310074A603}" type="datetimeFigureOut">
              <a:rPr lang="en-US" smtClean="0"/>
              <a:t>4/28/19</a:t>
            </a:fld>
            <a:endParaRPr lang="en-US"/>
          </a:p>
        </p:txBody>
      </p:sp>
      <p:sp>
        <p:nvSpPr>
          <p:cNvPr id="4" name="Footer Placeholder 3">
            <a:extLst>
              <a:ext uri="{FF2B5EF4-FFF2-40B4-BE49-F238E27FC236}">
                <a16:creationId xmlns:a16="http://schemas.microsoft.com/office/drawing/2014/main" id="{5B5338CA-BCA0-054D-8712-BFC72CCF9F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B2B4CC-9B26-D84C-90DC-72B86A5DEAB2}"/>
              </a:ext>
            </a:extLst>
          </p:cNvPr>
          <p:cNvSpPr>
            <a:spLocks noGrp="1"/>
          </p:cNvSpPr>
          <p:nvPr>
            <p:ph type="sldNum" sz="quarter" idx="12"/>
          </p:nvPr>
        </p:nvSpPr>
        <p:spPr/>
        <p:txBody>
          <a:bodyPr/>
          <a:lstStyle/>
          <a:p>
            <a:fld id="{072C485A-639F-4A4D-8C78-9780A0DB0C58}" type="slidenum">
              <a:rPr lang="en-US" smtClean="0"/>
              <a:t>‹#›</a:t>
            </a:fld>
            <a:endParaRPr lang="en-US"/>
          </a:p>
        </p:txBody>
      </p:sp>
    </p:spTree>
    <p:extLst>
      <p:ext uri="{BB962C8B-B14F-4D97-AF65-F5344CB8AC3E}">
        <p14:creationId xmlns:p14="http://schemas.microsoft.com/office/powerpoint/2010/main" val="61454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81B715-D533-5F46-A44F-8A08167B8AC2}"/>
              </a:ext>
            </a:extLst>
          </p:cNvPr>
          <p:cNvSpPr>
            <a:spLocks noGrp="1"/>
          </p:cNvSpPr>
          <p:nvPr>
            <p:ph type="dt" sz="half" idx="10"/>
          </p:nvPr>
        </p:nvSpPr>
        <p:spPr/>
        <p:txBody>
          <a:bodyPr/>
          <a:lstStyle/>
          <a:p>
            <a:fld id="{B983D7C0-3FC0-B141-8785-9D310074A603}" type="datetimeFigureOut">
              <a:rPr lang="en-US" smtClean="0"/>
              <a:t>4/28/19</a:t>
            </a:fld>
            <a:endParaRPr lang="en-US"/>
          </a:p>
        </p:txBody>
      </p:sp>
      <p:sp>
        <p:nvSpPr>
          <p:cNvPr id="3" name="Footer Placeholder 2">
            <a:extLst>
              <a:ext uri="{FF2B5EF4-FFF2-40B4-BE49-F238E27FC236}">
                <a16:creationId xmlns:a16="http://schemas.microsoft.com/office/drawing/2014/main" id="{62E20904-8AC0-B14D-BF19-C203C6EFB4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B1E605-0DB7-3B44-8668-ED024DEB02A2}"/>
              </a:ext>
            </a:extLst>
          </p:cNvPr>
          <p:cNvSpPr>
            <a:spLocks noGrp="1"/>
          </p:cNvSpPr>
          <p:nvPr>
            <p:ph type="sldNum" sz="quarter" idx="12"/>
          </p:nvPr>
        </p:nvSpPr>
        <p:spPr/>
        <p:txBody>
          <a:bodyPr/>
          <a:lstStyle/>
          <a:p>
            <a:fld id="{072C485A-639F-4A4D-8C78-9780A0DB0C58}" type="slidenum">
              <a:rPr lang="en-US" smtClean="0"/>
              <a:t>‹#›</a:t>
            </a:fld>
            <a:endParaRPr lang="en-US"/>
          </a:p>
        </p:txBody>
      </p:sp>
    </p:spTree>
    <p:extLst>
      <p:ext uri="{BB962C8B-B14F-4D97-AF65-F5344CB8AC3E}">
        <p14:creationId xmlns:p14="http://schemas.microsoft.com/office/powerpoint/2010/main" val="2318453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75B3A-CC19-FF42-B40D-6FAF0271FE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11A2DF-4D53-144E-8A5E-BB9C4BD4A3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88B7E-47C1-4A4D-82BF-BA7BDECA96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81A733-6B88-B44D-A245-53DBC3B8AD00}"/>
              </a:ext>
            </a:extLst>
          </p:cNvPr>
          <p:cNvSpPr>
            <a:spLocks noGrp="1"/>
          </p:cNvSpPr>
          <p:nvPr>
            <p:ph type="dt" sz="half" idx="10"/>
          </p:nvPr>
        </p:nvSpPr>
        <p:spPr/>
        <p:txBody>
          <a:bodyPr/>
          <a:lstStyle/>
          <a:p>
            <a:fld id="{B983D7C0-3FC0-B141-8785-9D310074A603}" type="datetimeFigureOut">
              <a:rPr lang="en-US" smtClean="0"/>
              <a:t>4/28/19</a:t>
            </a:fld>
            <a:endParaRPr lang="en-US"/>
          </a:p>
        </p:txBody>
      </p:sp>
      <p:sp>
        <p:nvSpPr>
          <p:cNvPr id="6" name="Footer Placeholder 5">
            <a:extLst>
              <a:ext uri="{FF2B5EF4-FFF2-40B4-BE49-F238E27FC236}">
                <a16:creationId xmlns:a16="http://schemas.microsoft.com/office/drawing/2014/main" id="{713957C1-6017-7844-95C5-F777DE54B3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1F9C58-578B-A949-98C1-98ACFDE807DF}"/>
              </a:ext>
            </a:extLst>
          </p:cNvPr>
          <p:cNvSpPr>
            <a:spLocks noGrp="1"/>
          </p:cNvSpPr>
          <p:nvPr>
            <p:ph type="sldNum" sz="quarter" idx="12"/>
          </p:nvPr>
        </p:nvSpPr>
        <p:spPr/>
        <p:txBody>
          <a:bodyPr/>
          <a:lstStyle/>
          <a:p>
            <a:fld id="{072C485A-639F-4A4D-8C78-9780A0DB0C58}" type="slidenum">
              <a:rPr lang="en-US" smtClean="0"/>
              <a:t>‹#›</a:t>
            </a:fld>
            <a:endParaRPr lang="en-US"/>
          </a:p>
        </p:txBody>
      </p:sp>
    </p:spTree>
    <p:extLst>
      <p:ext uri="{BB962C8B-B14F-4D97-AF65-F5344CB8AC3E}">
        <p14:creationId xmlns:p14="http://schemas.microsoft.com/office/powerpoint/2010/main" val="2115978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584D7-7953-B34A-9A65-ACF7A0C294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7792BC-3A0F-1241-B72C-3E257C7A32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832A97-42BA-2F46-95FE-0B1FB6C0B9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E2C980-919F-4045-9039-3D5AD12F8026}"/>
              </a:ext>
            </a:extLst>
          </p:cNvPr>
          <p:cNvSpPr>
            <a:spLocks noGrp="1"/>
          </p:cNvSpPr>
          <p:nvPr>
            <p:ph type="dt" sz="half" idx="10"/>
          </p:nvPr>
        </p:nvSpPr>
        <p:spPr/>
        <p:txBody>
          <a:bodyPr/>
          <a:lstStyle/>
          <a:p>
            <a:fld id="{B983D7C0-3FC0-B141-8785-9D310074A603}" type="datetimeFigureOut">
              <a:rPr lang="en-US" smtClean="0"/>
              <a:t>4/28/19</a:t>
            </a:fld>
            <a:endParaRPr lang="en-US"/>
          </a:p>
        </p:txBody>
      </p:sp>
      <p:sp>
        <p:nvSpPr>
          <p:cNvPr id="6" name="Footer Placeholder 5">
            <a:extLst>
              <a:ext uri="{FF2B5EF4-FFF2-40B4-BE49-F238E27FC236}">
                <a16:creationId xmlns:a16="http://schemas.microsoft.com/office/drawing/2014/main" id="{8E476F14-3050-2747-B3AF-43EFF1706F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3CCDA7-9DFD-C44C-8CEB-418DFB2DBBA9}"/>
              </a:ext>
            </a:extLst>
          </p:cNvPr>
          <p:cNvSpPr>
            <a:spLocks noGrp="1"/>
          </p:cNvSpPr>
          <p:nvPr>
            <p:ph type="sldNum" sz="quarter" idx="12"/>
          </p:nvPr>
        </p:nvSpPr>
        <p:spPr/>
        <p:txBody>
          <a:bodyPr/>
          <a:lstStyle/>
          <a:p>
            <a:fld id="{072C485A-639F-4A4D-8C78-9780A0DB0C58}" type="slidenum">
              <a:rPr lang="en-US" smtClean="0"/>
              <a:t>‹#›</a:t>
            </a:fld>
            <a:endParaRPr lang="en-US"/>
          </a:p>
        </p:txBody>
      </p:sp>
    </p:spTree>
    <p:extLst>
      <p:ext uri="{BB962C8B-B14F-4D97-AF65-F5344CB8AC3E}">
        <p14:creationId xmlns:p14="http://schemas.microsoft.com/office/powerpoint/2010/main" val="1261952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1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C63E44-2030-4646-A82A-F513E64DDE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9B3464-DA8B-F548-A347-20224409E7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5D0DA4-A7FC-8449-B08E-5AACA0E1E4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3D7C0-3FC0-B141-8785-9D310074A603}" type="datetimeFigureOut">
              <a:rPr lang="en-US" smtClean="0"/>
              <a:t>4/28/19</a:t>
            </a:fld>
            <a:endParaRPr lang="en-US"/>
          </a:p>
        </p:txBody>
      </p:sp>
      <p:sp>
        <p:nvSpPr>
          <p:cNvPr id="5" name="Footer Placeholder 4">
            <a:extLst>
              <a:ext uri="{FF2B5EF4-FFF2-40B4-BE49-F238E27FC236}">
                <a16:creationId xmlns:a16="http://schemas.microsoft.com/office/drawing/2014/main" id="{41BA22B9-4A72-264E-AFCD-6B1080C43B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6DFB84-A94C-1344-8817-9EA2E9F514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C485A-639F-4A4D-8C78-9780A0DB0C58}" type="slidenum">
              <a:rPr lang="en-US" smtClean="0"/>
              <a:t>‹#›</a:t>
            </a:fld>
            <a:endParaRPr lang="en-US"/>
          </a:p>
        </p:txBody>
      </p:sp>
    </p:spTree>
    <p:extLst>
      <p:ext uri="{BB962C8B-B14F-4D97-AF65-F5344CB8AC3E}">
        <p14:creationId xmlns:p14="http://schemas.microsoft.com/office/powerpoint/2010/main" val="643902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1E8C8-C832-B24B-AD8B-2EBF7670A9A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99A01DC-4532-9E47-8A10-66D0AF16301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14742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8B278-4F36-6B4B-8F89-74AAC789F21E}"/>
              </a:ext>
            </a:extLst>
          </p:cNvPr>
          <p:cNvSpPr>
            <a:spLocks noGrp="1"/>
          </p:cNvSpPr>
          <p:nvPr>
            <p:ph type="ctrTitle"/>
          </p:nvPr>
        </p:nvSpPr>
        <p:spPr>
          <a:xfrm>
            <a:off x="838199" y="246858"/>
            <a:ext cx="4495800" cy="1549402"/>
          </a:xfrm>
        </p:spPr>
        <p:txBody>
          <a:bodyPr>
            <a:normAutofit/>
          </a:bodyPr>
          <a:lstStyle/>
          <a:p>
            <a:r>
              <a:rPr lang="en-US" sz="7200" dirty="0">
                <a:solidFill>
                  <a:schemeClr val="bg1"/>
                </a:solidFill>
                <a:effectLst>
                  <a:outerShdw blurRad="50800" dist="38100" dir="5400000" algn="t" rotWithShape="0">
                    <a:prstClr val="black">
                      <a:alpha val="60000"/>
                    </a:prstClr>
                  </a:outerShdw>
                </a:effectLst>
                <a:latin typeface="Bodoni 72 Smallcaps Book" pitchFamily="2" charset="0"/>
                <a:ea typeface="STLiti" panose="02010800040101010101" pitchFamily="2" charset="-122"/>
                <a:cs typeface="Miriam Fixed" panose="020B0509050101010101" pitchFamily="49" charset="-79"/>
              </a:rPr>
              <a:t>The</a:t>
            </a:r>
          </a:p>
        </p:txBody>
      </p:sp>
      <p:sp>
        <p:nvSpPr>
          <p:cNvPr id="3" name="Subtitle 2">
            <a:extLst>
              <a:ext uri="{FF2B5EF4-FFF2-40B4-BE49-F238E27FC236}">
                <a16:creationId xmlns:a16="http://schemas.microsoft.com/office/drawing/2014/main" id="{1EA70912-D3F9-D940-B999-8BC88CA95AA4}"/>
              </a:ext>
            </a:extLst>
          </p:cNvPr>
          <p:cNvSpPr>
            <a:spLocks noGrp="1"/>
          </p:cNvSpPr>
          <p:nvPr>
            <p:ph type="subTitle" idx="1"/>
          </p:nvPr>
        </p:nvSpPr>
        <p:spPr>
          <a:xfrm>
            <a:off x="8771332" y="6084896"/>
            <a:ext cx="3420668" cy="1050920"/>
          </a:xfrm>
        </p:spPr>
        <p:txBody>
          <a:bodyPr>
            <a:normAutofit/>
          </a:bodyPr>
          <a:lstStyle/>
          <a:p>
            <a:r>
              <a:rPr lang="en-US" sz="4000" dirty="0">
                <a:solidFill>
                  <a:schemeClr val="bg1"/>
                </a:solidFill>
              </a:rPr>
              <a:t>Luke 23:27-31</a:t>
            </a:r>
          </a:p>
        </p:txBody>
      </p:sp>
      <p:sp>
        <p:nvSpPr>
          <p:cNvPr id="4" name="Title 1">
            <a:extLst>
              <a:ext uri="{FF2B5EF4-FFF2-40B4-BE49-F238E27FC236}">
                <a16:creationId xmlns:a16="http://schemas.microsoft.com/office/drawing/2014/main" id="{6E15CDE7-2D5A-0942-86B5-D07859D2C7FB}"/>
              </a:ext>
            </a:extLst>
          </p:cNvPr>
          <p:cNvSpPr txBox="1">
            <a:spLocks/>
          </p:cNvSpPr>
          <p:nvPr/>
        </p:nvSpPr>
        <p:spPr>
          <a:xfrm>
            <a:off x="76200" y="1414457"/>
            <a:ext cx="6019800" cy="154940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b="1" dirty="0">
                <a:solidFill>
                  <a:schemeClr val="bg1"/>
                </a:solidFill>
                <a:effectLst>
                  <a:outerShdw blurRad="50800" dist="38100" dir="5400000" algn="t" rotWithShape="0">
                    <a:prstClr val="black">
                      <a:alpha val="60000"/>
                    </a:prstClr>
                  </a:outerShdw>
                </a:effectLst>
                <a:latin typeface="Bodoni 72 Smallcaps Book" pitchFamily="2" charset="0"/>
                <a:ea typeface="STLiti" panose="02010800040101010101" pitchFamily="2" charset="-122"/>
                <a:cs typeface="Miriam Fixed" panose="020B0509050101010101" pitchFamily="49" charset="-79"/>
              </a:rPr>
              <a:t>Green Wood</a:t>
            </a:r>
          </a:p>
        </p:txBody>
      </p:sp>
      <p:sp>
        <p:nvSpPr>
          <p:cNvPr id="6" name="Title 1">
            <a:extLst>
              <a:ext uri="{FF2B5EF4-FFF2-40B4-BE49-F238E27FC236}">
                <a16:creationId xmlns:a16="http://schemas.microsoft.com/office/drawing/2014/main" id="{D5EE3E2F-9741-604E-8C4E-A5C6EFFF9DA9}"/>
              </a:ext>
            </a:extLst>
          </p:cNvPr>
          <p:cNvSpPr txBox="1">
            <a:spLocks/>
          </p:cNvSpPr>
          <p:nvPr/>
        </p:nvSpPr>
        <p:spPr>
          <a:xfrm>
            <a:off x="1079895" y="3269457"/>
            <a:ext cx="4012407" cy="144939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b="1" dirty="0">
                <a:solidFill>
                  <a:schemeClr val="bg1"/>
                </a:solidFill>
                <a:effectLst>
                  <a:outerShdw blurRad="50800" dist="38100" dir="5400000" algn="t" rotWithShape="0">
                    <a:prstClr val="black">
                      <a:alpha val="60000"/>
                    </a:prstClr>
                  </a:outerShdw>
                </a:effectLst>
                <a:latin typeface="Bodoni 72 Smallcaps Book" pitchFamily="2" charset="0"/>
                <a:ea typeface="STLiti" panose="02010800040101010101" pitchFamily="2" charset="-122"/>
                <a:cs typeface="Miriam Fixed" panose="020B0509050101010101" pitchFamily="49" charset="-79"/>
              </a:rPr>
              <a:t>Dry</a:t>
            </a:r>
          </a:p>
        </p:txBody>
      </p:sp>
      <p:sp>
        <p:nvSpPr>
          <p:cNvPr id="7" name="Title 1">
            <a:extLst>
              <a:ext uri="{FF2B5EF4-FFF2-40B4-BE49-F238E27FC236}">
                <a16:creationId xmlns:a16="http://schemas.microsoft.com/office/drawing/2014/main" id="{97A12901-F666-8C4F-88F6-A68BA54CD5A9}"/>
              </a:ext>
            </a:extLst>
          </p:cNvPr>
          <p:cNvSpPr txBox="1">
            <a:spLocks/>
          </p:cNvSpPr>
          <p:nvPr/>
        </p:nvSpPr>
        <p:spPr>
          <a:xfrm>
            <a:off x="1015602" y="2353468"/>
            <a:ext cx="4140995" cy="11303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solidFill>
                  <a:schemeClr val="bg1"/>
                </a:solidFill>
                <a:effectLst>
                  <a:outerShdw blurRad="50800" dist="38100" dir="5400000" algn="t" rotWithShape="0">
                    <a:prstClr val="black">
                      <a:alpha val="60000"/>
                    </a:prstClr>
                  </a:outerShdw>
                </a:effectLst>
                <a:latin typeface="Bodoni 72 Smallcaps Book" pitchFamily="2" charset="0"/>
                <a:ea typeface="STLiti" panose="02010800040101010101" pitchFamily="2" charset="-122"/>
                <a:cs typeface="Miriam Fixed" panose="020B0509050101010101" pitchFamily="49" charset="-79"/>
              </a:rPr>
              <a:t>and the</a:t>
            </a:r>
          </a:p>
        </p:txBody>
      </p:sp>
    </p:spTree>
    <p:extLst>
      <p:ext uri="{BB962C8B-B14F-4D97-AF65-F5344CB8AC3E}">
        <p14:creationId xmlns:p14="http://schemas.microsoft.com/office/powerpoint/2010/main" val="33270316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8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4B59F-7E65-0540-8DC9-90423C583BED}"/>
              </a:ext>
            </a:extLst>
          </p:cNvPr>
          <p:cNvSpPr>
            <a:spLocks noGrp="1"/>
          </p:cNvSpPr>
          <p:nvPr>
            <p:ph type="title"/>
          </p:nvPr>
        </p:nvSpPr>
        <p:spPr>
          <a:xfrm>
            <a:off x="838200" y="170121"/>
            <a:ext cx="10515600" cy="1325563"/>
          </a:xfrm>
        </p:spPr>
        <p:txBody>
          <a:bodyPr>
            <a:normAutofit/>
          </a:bodyPr>
          <a:lstStyle/>
          <a:p>
            <a:pPr algn="ctr"/>
            <a:r>
              <a:rPr lang="en-US" b="1" dirty="0">
                <a:solidFill>
                  <a:schemeClr val="bg1"/>
                </a:solidFill>
                <a:latin typeface="Bodoni 72 Smallcaps Book" pitchFamily="2" charset="0"/>
              </a:rPr>
              <a:t>The Death of Jesus and the                       Destruction of Jerusalem</a:t>
            </a:r>
          </a:p>
        </p:txBody>
      </p:sp>
      <p:sp>
        <p:nvSpPr>
          <p:cNvPr id="3" name="Content Placeholder 2">
            <a:extLst>
              <a:ext uri="{FF2B5EF4-FFF2-40B4-BE49-F238E27FC236}">
                <a16:creationId xmlns:a16="http://schemas.microsoft.com/office/drawing/2014/main" id="{81EE8927-9720-194F-9084-0A153794B3FC}"/>
              </a:ext>
            </a:extLst>
          </p:cNvPr>
          <p:cNvSpPr>
            <a:spLocks noGrp="1"/>
          </p:cNvSpPr>
          <p:nvPr>
            <p:ph idx="1"/>
          </p:nvPr>
        </p:nvSpPr>
        <p:spPr>
          <a:xfrm>
            <a:off x="224613" y="1669312"/>
            <a:ext cx="11742774" cy="5018567"/>
          </a:xfrm>
        </p:spPr>
        <p:txBody>
          <a:bodyPr/>
          <a:lstStyle/>
          <a:p>
            <a:pPr marL="0" indent="0">
              <a:buNone/>
            </a:pPr>
            <a:r>
              <a:rPr lang="en-US" sz="3600" b="1" dirty="0">
                <a:solidFill>
                  <a:schemeClr val="bg1"/>
                </a:solidFill>
              </a:rPr>
              <a:t>Israel’s Rebellion</a:t>
            </a:r>
          </a:p>
          <a:p>
            <a:r>
              <a:rPr lang="en-US" sz="3200" dirty="0">
                <a:solidFill>
                  <a:schemeClr val="bg1"/>
                </a:solidFill>
              </a:rPr>
              <a:t>Mistreatment of God’s Law – </a:t>
            </a:r>
            <a:r>
              <a:rPr lang="en-US" sz="3200" i="1" dirty="0">
                <a:solidFill>
                  <a:schemeClr val="bg1"/>
                </a:solidFill>
              </a:rPr>
              <a:t>Matthew 15:1-9, 13</a:t>
            </a:r>
          </a:p>
          <a:p>
            <a:r>
              <a:rPr lang="en-US" sz="3200" dirty="0">
                <a:solidFill>
                  <a:schemeClr val="bg1"/>
                </a:solidFill>
              </a:rPr>
              <a:t>Killing of the Prophets – </a:t>
            </a:r>
            <a:r>
              <a:rPr lang="en-US" sz="3200" i="1" dirty="0">
                <a:solidFill>
                  <a:schemeClr val="bg1"/>
                </a:solidFill>
              </a:rPr>
              <a:t>Matthew 21:33-36</a:t>
            </a:r>
          </a:p>
          <a:p>
            <a:pPr marL="0" indent="0">
              <a:buNone/>
            </a:pPr>
            <a:r>
              <a:rPr lang="en-US" sz="3600" b="1" dirty="0">
                <a:solidFill>
                  <a:schemeClr val="bg1"/>
                </a:solidFill>
              </a:rPr>
              <a:t>Israel’s Rejection of the Christ </a:t>
            </a:r>
            <a:r>
              <a:rPr lang="en-US" sz="3600" dirty="0">
                <a:solidFill>
                  <a:schemeClr val="bg1"/>
                </a:solidFill>
              </a:rPr>
              <a:t>– </a:t>
            </a:r>
            <a:r>
              <a:rPr lang="en-US" sz="3600" i="1" dirty="0">
                <a:solidFill>
                  <a:schemeClr val="bg1"/>
                </a:solidFill>
              </a:rPr>
              <a:t>Matthew 21:37-45</a:t>
            </a:r>
          </a:p>
          <a:p>
            <a:pPr marL="0" indent="0">
              <a:buNone/>
            </a:pPr>
            <a:r>
              <a:rPr lang="en-US" sz="3600" b="1" dirty="0">
                <a:solidFill>
                  <a:schemeClr val="bg1"/>
                </a:solidFill>
              </a:rPr>
              <a:t>Destruction of Jerusalem – Prophecy</a:t>
            </a:r>
          </a:p>
          <a:p>
            <a:r>
              <a:rPr lang="en-US" sz="3200" i="1" dirty="0">
                <a:solidFill>
                  <a:schemeClr val="bg1"/>
                </a:solidFill>
              </a:rPr>
              <a:t>Matthew 23:31-39 </a:t>
            </a:r>
            <a:r>
              <a:rPr lang="en-US" sz="3200" dirty="0">
                <a:solidFill>
                  <a:schemeClr val="bg1"/>
                </a:solidFill>
              </a:rPr>
              <a:t>– they killed the prophets and didn’t heed Jesus’ words, so destruction was promised.</a:t>
            </a:r>
          </a:p>
          <a:p>
            <a:r>
              <a:rPr lang="en-US" sz="3200" dirty="0">
                <a:solidFill>
                  <a:schemeClr val="bg1"/>
                </a:solidFill>
              </a:rPr>
              <a:t>The severity of the destruction – </a:t>
            </a:r>
            <a:r>
              <a:rPr lang="en-US" sz="3200" i="1" dirty="0">
                <a:solidFill>
                  <a:schemeClr val="bg1"/>
                </a:solidFill>
              </a:rPr>
              <a:t>Luke 23:28-30</a:t>
            </a:r>
          </a:p>
        </p:txBody>
      </p:sp>
    </p:spTree>
    <p:extLst>
      <p:ext uri="{BB962C8B-B14F-4D97-AF65-F5344CB8AC3E}">
        <p14:creationId xmlns:p14="http://schemas.microsoft.com/office/powerpoint/2010/main" val="367165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8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4B59F-7E65-0540-8DC9-90423C583BED}"/>
              </a:ext>
            </a:extLst>
          </p:cNvPr>
          <p:cNvSpPr>
            <a:spLocks noGrp="1"/>
          </p:cNvSpPr>
          <p:nvPr>
            <p:ph type="title"/>
          </p:nvPr>
        </p:nvSpPr>
        <p:spPr>
          <a:xfrm>
            <a:off x="838200" y="170121"/>
            <a:ext cx="10515600" cy="1325563"/>
          </a:xfrm>
        </p:spPr>
        <p:txBody>
          <a:bodyPr>
            <a:normAutofit/>
          </a:bodyPr>
          <a:lstStyle/>
          <a:p>
            <a:pPr algn="ctr"/>
            <a:r>
              <a:rPr lang="en-US" b="1" dirty="0">
                <a:solidFill>
                  <a:schemeClr val="bg1"/>
                </a:solidFill>
                <a:latin typeface="Bodoni 72 Smallcaps Book" pitchFamily="2" charset="0"/>
              </a:rPr>
              <a:t>The Death of Jesus and the                       Destruction of Jerusalem</a:t>
            </a:r>
          </a:p>
        </p:txBody>
      </p:sp>
      <p:sp>
        <p:nvSpPr>
          <p:cNvPr id="3" name="Content Placeholder 2">
            <a:extLst>
              <a:ext uri="{FF2B5EF4-FFF2-40B4-BE49-F238E27FC236}">
                <a16:creationId xmlns:a16="http://schemas.microsoft.com/office/drawing/2014/main" id="{81EE8927-9720-194F-9084-0A153794B3FC}"/>
              </a:ext>
            </a:extLst>
          </p:cNvPr>
          <p:cNvSpPr>
            <a:spLocks noGrp="1"/>
          </p:cNvSpPr>
          <p:nvPr>
            <p:ph idx="1"/>
          </p:nvPr>
        </p:nvSpPr>
        <p:spPr>
          <a:xfrm>
            <a:off x="224613" y="1669312"/>
            <a:ext cx="11742774" cy="5018567"/>
          </a:xfrm>
        </p:spPr>
        <p:txBody>
          <a:bodyPr/>
          <a:lstStyle/>
          <a:p>
            <a:pPr marL="0" indent="0">
              <a:buNone/>
            </a:pPr>
            <a:r>
              <a:rPr lang="en-US" sz="3600" b="1" dirty="0">
                <a:solidFill>
                  <a:schemeClr val="bg1"/>
                </a:solidFill>
              </a:rPr>
              <a:t>Destruction of Jerusalem – Fulfillment A.D. 70</a:t>
            </a:r>
          </a:p>
          <a:p>
            <a:r>
              <a:rPr lang="en-US" sz="3200" dirty="0">
                <a:solidFill>
                  <a:schemeClr val="bg1"/>
                </a:solidFill>
              </a:rPr>
              <a:t>“neither did any other city ever suffer such miseries…from the beginning of the world” (Josephus, Wars of the Jews, Book V. Chap. X, p. 5).</a:t>
            </a:r>
          </a:p>
          <a:p>
            <a:r>
              <a:rPr lang="en-US" sz="3200" dirty="0">
                <a:solidFill>
                  <a:schemeClr val="bg1"/>
                </a:solidFill>
              </a:rPr>
              <a:t>“If the miseries of all mankind from the creation were compared with those which the Jews then suffered, they would appear inferior.” (Josephus)</a:t>
            </a:r>
          </a:p>
        </p:txBody>
      </p:sp>
    </p:spTree>
    <p:extLst>
      <p:ext uri="{BB962C8B-B14F-4D97-AF65-F5344CB8AC3E}">
        <p14:creationId xmlns:p14="http://schemas.microsoft.com/office/powerpoint/2010/main" val="16283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8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4B59F-7E65-0540-8DC9-90423C583BED}"/>
              </a:ext>
            </a:extLst>
          </p:cNvPr>
          <p:cNvSpPr>
            <a:spLocks noGrp="1"/>
          </p:cNvSpPr>
          <p:nvPr>
            <p:ph type="title"/>
          </p:nvPr>
        </p:nvSpPr>
        <p:spPr>
          <a:xfrm>
            <a:off x="838200" y="170121"/>
            <a:ext cx="10515600" cy="1325563"/>
          </a:xfrm>
        </p:spPr>
        <p:txBody>
          <a:bodyPr>
            <a:normAutofit/>
          </a:bodyPr>
          <a:lstStyle/>
          <a:p>
            <a:pPr algn="ctr"/>
            <a:r>
              <a:rPr lang="en-US" b="1" dirty="0">
                <a:solidFill>
                  <a:schemeClr val="bg1"/>
                </a:solidFill>
                <a:latin typeface="Bodoni 72 Smallcaps Book" pitchFamily="2" charset="0"/>
              </a:rPr>
              <a:t>The Death of Jesus and the                       Destruction of Jerusalem</a:t>
            </a:r>
          </a:p>
        </p:txBody>
      </p:sp>
      <p:sp>
        <p:nvSpPr>
          <p:cNvPr id="3" name="Content Placeholder 2">
            <a:extLst>
              <a:ext uri="{FF2B5EF4-FFF2-40B4-BE49-F238E27FC236}">
                <a16:creationId xmlns:a16="http://schemas.microsoft.com/office/drawing/2014/main" id="{81EE8927-9720-194F-9084-0A153794B3FC}"/>
              </a:ext>
            </a:extLst>
          </p:cNvPr>
          <p:cNvSpPr>
            <a:spLocks noGrp="1"/>
          </p:cNvSpPr>
          <p:nvPr>
            <p:ph idx="1"/>
          </p:nvPr>
        </p:nvSpPr>
        <p:spPr>
          <a:xfrm>
            <a:off x="224613" y="1669312"/>
            <a:ext cx="11742774" cy="5018567"/>
          </a:xfrm>
        </p:spPr>
        <p:txBody>
          <a:bodyPr/>
          <a:lstStyle/>
          <a:p>
            <a:pPr marL="0" indent="0">
              <a:buNone/>
            </a:pPr>
            <a:r>
              <a:rPr lang="en-US" sz="3600" b="1" dirty="0">
                <a:solidFill>
                  <a:schemeClr val="bg1"/>
                </a:solidFill>
              </a:rPr>
              <a:t>Destruction of Jerusalem – Fulfillment A.D. 70</a:t>
            </a:r>
          </a:p>
          <a:p>
            <a:r>
              <a:rPr lang="en-US" sz="3200" i="1" dirty="0">
                <a:solidFill>
                  <a:schemeClr val="bg1"/>
                </a:solidFill>
              </a:rPr>
              <a:t>Luke 21:20 </a:t>
            </a:r>
            <a:r>
              <a:rPr lang="en-US" sz="3200" dirty="0">
                <a:solidFill>
                  <a:schemeClr val="bg1"/>
                </a:solidFill>
              </a:rPr>
              <a:t>– Roman army surrounded Jerusalem.</a:t>
            </a:r>
          </a:p>
          <a:p>
            <a:r>
              <a:rPr lang="en-US" sz="3200" dirty="0">
                <a:solidFill>
                  <a:schemeClr val="bg1"/>
                </a:solidFill>
              </a:rPr>
              <a:t>Starvation set in – “Moreover, their hunger was so intolerable, that it obliged them to chew everything, while they gathered such things as the most sordid animals would not touch, and endured to eat them.” (Josephus, Wars of the Jews, Book VI. Chap. IV, p. 3)</a:t>
            </a:r>
            <a:endParaRPr lang="en-US" sz="6000" dirty="0">
              <a:solidFill>
                <a:schemeClr val="bg1"/>
              </a:solidFill>
            </a:endParaRPr>
          </a:p>
        </p:txBody>
      </p:sp>
    </p:spTree>
    <p:extLst>
      <p:ext uri="{BB962C8B-B14F-4D97-AF65-F5344CB8AC3E}">
        <p14:creationId xmlns:p14="http://schemas.microsoft.com/office/powerpoint/2010/main" val="261490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8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4B59F-7E65-0540-8DC9-90423C583BED}"/>
              </a:ext>
            </a:extLst>
          </p:cNvPr>
          <p:cNvSpPr>
            <a:spLocks noGrp="1"/>
          </p:cNvSpPr>
          <p:nvPr>
            <p:ph type="title"/>
          </p:nvPr>
        </p:nvSpPr>
        <p:spPr>
          <a:xfrm>
            <a:off x="838200" y="170121"/>
            <a:ext cx="10515600" cy="1325563"/>
          </a:xfrm>
        </p:spPr>
        <p:txBody>
          <a:bodyPr>
            <a:normAutofit/>
          </a:bodyPr>
          <a:lstStyle/>
          <a:p>
            <a:pPr algn="ctr"/>
            <a:r>
              <a:rPr lang="en-US" b="1" dirty="0">
                <a:solidFill>
                  <a:schemeClr val="bg1"/>
                </a:solidFill>
                <a:latin typeface="Bodoni 72 Smallcaps Book" pitchFamily="2" charset="0"/>
              </a:rPr>
              <a:t>The Death of Jesus and the                       Destruction of Jerusalem</a:t>
            </a:r>
          </a:p>
        </p:txBody>
      </p:sp>
      <p:sp>
        <p:nvSpPr>
          <p:cNvPr id="3" name="Content Placeholder 2">
            <a:extLst>
              <a:ext uri="{FF2B5EF4-FFF2-40B4-BE49-F238E27FC236}">
                <a16:creationId xmlns:a16="http://schemas.microsoft.com/office/drawing/2014/main" id="{81EE8927-9720-194F-9084-0A153794B3FC}"/>
              </a:ext>
            </a:extLst>
          </p:cNvPr>
          <p:cNvSpPr>
            <a:spLocks noGrp="1"/>
          </p:cNvSpPr>
          <p:nvPr>
            <p:ph idx="1"/>
          </p:nvPr>
        </p:nvSpPr>
        <p:spPr>
          <a:xfrm>
            <a:off x="224613" y="1669312"/>
            <a:ext cx="11742774" cy="5018567"/>
          </a:xfrm>
        </p:spPr>
        <p:txBody>
          <a:bodyPr>
            <a:normAutofit lnSpcReduction="10000"/>
          </a:bodyPr>
          <a:lstStyle/>
          <a:p>
            <a:pPr marL="0" indent="0">
              <a:buNone/>
            </a:pPr>
            <a:r>
              <a:rPr lang="en-US" sz="3600" b="1" dirty="0">
                <a:solidFill>
                  <a:schemeClr val="bg1"/>
                </a:solidFill>
              </a:rPr>
              <a:t>Destruction of Jerusalem – Fulfillment A.D. 70</a:t>
            </a:r>
          </a:p>
          <a:p>
            <a:r>
              <a:rPr lang="en-US" sz="3200" dirty="0">
                <a:solidFill>
                  <a:schemeClr val="bg1"/>
                </a:solidFill>
              </a:rPr>
              <a:t>“yet hath not its great antiquity, nor its vast riches, nor the diffusion of its nation over all the habitable earth, nor the greatness of the veneration paid to it on a religious account, been sufficient to preserve it from being destroyed. And thus ended the siege of Jerusalem.” (Josephus, Wars of the Jews, Book VI, Chap X, p. 1)</a:t>
            </a:r>
          </a:p>
          <a:p>
            <a:r>
              <a:rPr lang="en-US" sz="3200" dirty="0">
                <a:solidFill>
                  <a:schemeClr val="bg1"/>
                </a:solidFill>
              </a:rPr>
              <a:t>“there was left nothing to make those that came thither believe it had ever been inhabited.” (Josephus, Wars of the Jews, Book VII. Chap. 1, p. 1)</a:t>
            </a:r>
          </a:p>
          <a:p>
            <a:pPr marL="0" indent="0">
              <a:buNone/>
            </a:pPr>
            <a:r>
              <a:rPr lang="en-US" sz="3600" b="1" dirty="0">
                <a:solidFill>
                  <a:schemeClr val="bg1"/>
                </a:solidFill>
              </a:rPr>
              <a:t>The Green Wood and the Dry – Jesus, crucified but lives; Jerusalem, utterly destroyed.</a:t>
            </a:r>
          </a:p>
        </p:txBody>
      </p:sp>
    </p:spTree>
    <p:extLst>
      <p:ext uri="{BB962C8B-B14F-4D97-AF65-F5344CB8AC3E}">
        <p14:creationId xmlns:p14="http://schemas.microsoft.com/office/powerpoint/2010/main" val="145601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8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4B59F-7E65-0540-8DC9-90423C583BED}"/>
              </a:ext>
            </a:extLst>
          </p:cNvPr>
          <p:cNvSpPr>
            <a:spLocks noGrp="1"/>
          </p:cNvSpPr>
          <p:nvPr>
            <p:ph type="title"/>
          </p:nvPr>
        </p:nvSpPr>
        <p:spPr>
          <a:xfrm>
            <a:off x="838200" y="170121"/>
            <a:ext cx="10515600" cy="1325563"/>
          </a:xfrm>
        </p:spPr>
        <p:txBody>
          <a:bodyPr>
            <a:normAutofit/>
          </a:bodyPr>
          <a:lstStyle/>
          <a:p>
            <a:pPr algn="ctr"/>
            <a:r>
              <a:rPr lang="en-US" b="1" dirty="0">
                <a:solidFill>
                  <a:schemeClr val="bg1"/>
                </a:solidFill>
                <a:latin typeface="Bodoni 72 Smallcaps Book" pitchFamily="2" charset="0"/>
              </a:rPr>
              <a:t>The Suffering of the Righteous and the Destruction of the Wicked</a:t>
            </a:r>
          </a:p>
        </p:txBody>
      </p:sp>
      <p:sp>
        <p:nvSpPr>
          <p:cNvPr id="3" name="Content Placeholder 2">
            <a:extLst>
              <a:ext uri="{FF2B5EF4-FFF2-40B4-BE49-F238E27FC236}">
                <a16:creationId xmlns:a16="http://schemas.microsoft.com/office/drawing/2014/main" id="{81EE8927-9720-194F-9084-0A153794B3FC}"/>
              </a:ext>
            </a:extLst>
          </p:cNvPr>
          <p:cNvSpPr>
            <a:spLocks noGrp="1"/>
          </p:cNvSpPr>
          <p:nvPr>
            <p:ph idx="1"/>
          </p:nvPr>
        </p:nvSpPr>
        <p:spPr>
          <a:xfrm>
            <a:off x="224613" y="1669312"/>
            <a:ext cx="11742774" cy="5018567"/>
          </a:xfrm>
        </p:spPr>
        <p:txBody>
          <a:bodyPr>
            <a:normAutofit/>
          </a:bodyPr>
          <a:lstStyle/>
          <a:p>
            <a:pPr marL="0" indent="0">
              <a:buNone/>
            </a:pPr>
            <a:r>
              <a:rPr lang="en-US" sz="3600" b="1" dirty="0">
                <a:solidFill>
                  <a:schemeClr val="bg1"/>
                </a:solidFill>
              </a:rPr>
              <a:t>The Righteous Will Suffer but Will Be Relieved</a:t>
            </a:r>
          </a:p>
          <a:p>
            <a:r>
              <a:rPr lang="en-US" sz="3200" dirty="0">
                <a:solidFill>
                  <a:schemeClr val="bg1"/>
                </a:solidFill>
              </a:rPr>
              <a:t>A fiery trial to try you – </a:t>
            </a:r>
            <a:r>
              <a:rPr lang="en-US" sz="3200" i="1" dirty="0">
                <a:solidFill>
                  <a:schemeClr val="bg1"/>
                </a:solidFill>
              </a:rPr>
              <a:t>1 Peter 1:6-9</a:t>
            </a:r>
          </a:p>
          <a:p>
            <a:r>
              <a:rPr lang="en-US" sz="3200" dirty="0">
                <a:solidFill>
                  <a:schemeClr val="bg1"/>
                </a:solidFill>
              </a:rPr>
              <a:t>Must go through tribulation to reach heaven – </a:t>
            </a:r>
            <a:r>
              <a:rPr lang="en-US" sz="3200" i="1" dirty="0">
                <a:solidFill>
                  <a:schemeClr val="bg1"/>
                </a:solidFill>
              </a:rPr>
              <a:t>Acts 14:19-22</a:t>
            </a:r>
          </a:p>
          <a:p>
            <a:r>
              <a:rPr lang="en-US" sz="3200" dirty="0">
                <a:solidFill>
                  <a:schemeClr val="bg1"/>
                </a:solidFill>
              </a:rPr>
              <a:t>However, green wood, though it may catch fire, seldom burns to total consumption. The saints will not be consumed:</a:t>
            </a:r>
          </a:p>
          <a:p>
            <a:pPr lvl="1"/>
            <a:r>
              <a:rPr lang="en-US" sz="3200" i="1" dirty="0">
                <a:solidFill>
                  <a:schemeClr val="bg1"/>
                </a:solidFill>
              </a:rPr>
              <a:t>2 Corinthians 4:7-12, 16-18 </a:t>
            </a:r>
            <a:r>
              <a:rPr lang="en-US" sz="3200" dirty="0">
                <a:solidFill>
                  <a:schemeClr val="bg1"/>
                </a:solidFill>
              </a:rPr>
              <a:t>– apostles as an example.</a:t>
            </a:r>
          </a:p>
          <a:p>
            <a:pPr lvl="1"/>
            <a:r>
              <a:rPr lang="en-US" sz="3200" i="1" dirty="0">
                <a:solidFill>
                  <a:schemeClr val="bg1"/>
                </a:solidFill>
              </a:rPr>
              <a:t>Romans 8:18 </a:t>
            </a:r>
            <a:r>
              <a:rPr lang="en-US" sz="3200" dirty="0">
                <a:solidFill>
                  <a:schemeClr val="bg1"/>
                </a:solidFill>
              </a:rPr>
              <a:t>– suffering not worthy of comparison to the glory.</a:t>
            </a:r>
          </a:p>
          <a:p>
            <a:pPr marL="0" indent="0" algn="ctr">
              <a:buNone/>
            </a:pPr>
            <a:r>
              <a:rPr lang="en-US" sz="3200" b="1" i="1" dirty="0">
                <a:solidFill>
                  <a:schemeClr val="bg1"/>
                </a:solidFill>
              </a:rPr>
              <a:t>“For if they do these things in the green wood, what will be done in the dry?” </a:t>
            </a:r>
            <a:r>
              <a:rPr lang="en-US" sz="3200" b="1" dirty="0">
                <a:solidFill>
                  <a:schemeClr val="bg1"/>
                </a:solidFill>
              </a:rPr>
              <a:t>(Luke 23:31)</a:t>
            </a:r>
            <a:endParaRPr lang="en-US" sz="3600" b="1" dirty="0">
              <a:solidFill>
                <a:schemeClr val="bg1"/>
              </a:solidFill>
            </a:endParaRPr>
          </a:p>
        </p:txBody>
      </p:sp>
    </p:spTree>
    <p:extLst>
      <p:ext uri="{BB962C8B-B14F-4D97-AF65-F5344CB8AC3E}">
        <p14:creationId xmlns:p14="http://schemas.microsoft.com/office/powerpoint/2010/main" val="257294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8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4B59F-7E65-0540-8DC9-90423C583BED}"/>
              </a:ext>
            </a:extLst>
          </p:cNvPr>
          <p:cNvSpPr>
            <a:spLocks noGrp="1"/>
          </p:cNvSpPr>
          <p:nvPr>
            <p:ph type="title"/>
          </p:nvPr>
        </p:nvSpPr>
        <p:spPr>
          <a:xfrm>
            <a:off x="838200" y="170121"/>
            <a:ext cx="10515600" cy="1325563"/>
          </a:xfrm>
        </p:spPr>
        <p:txBody>
          <a:bodyPr>
            <a:normAutofit/>
          </a:bodyPr>
          <a:lstStyle/>
          <a:p>
            <a:pPr algn="ctr"/>
            <a:r>
              <a:rPr lang="en-US" b="1" dirty="0">
                <a:solidFill>
                  <a:schemeClr val="bg1"/>
                </a:solidFill>
                <a:latin typeface="Bodoni 72 Smallcaps Book" pitchFamily="2" charset="0"/>
              </a:rPr>
              <a:t>The Suffering of the Righteous and the Destruction of the Wicked</a:t>
            </a:r>
          </a:p>
        </p:txBody>
      </p:sp>
      <p:sp>
        <p:nvSpPr>
          <p:cNvPr id="3" name="Content Placeholder 2">
            <a:extLst>
              <a:ext uri="{FF2B5EF4-FFF2-40B4-BE49-F238E27FC236}">
                <a16:creationId xmlns:a16="http://schemas.microsoft.com/office/drawing/2014/main" id="{81EE8927-9720-194F-9084-0A153794B3FC}"/>
              </a:ext>
            </a:extLst>
          </p:cNvPr>
          <p:cNvSpPr>
            <a:spLocks noGrp="1"/>
          </p:cNvSpPr>
          <p:nvPr>
            <p:ph idx="1"/>
          </p:nvPr>
        </p:nvSpPr>
        <p:spPr>
          <a:xfrm>
            <a:off x="224613" y="1669312"/>
            <a:ext cx="11742774" cy="5018567"/>
          </a:xfrm>
        </p:spPr>
        <p:txBody>
          <a:bodyPr>
            <a:normAutofit/>
          </a:bodyPr>
          <a:lstStyle/>
          <a:p>
            <a:pPr marL="0" indent="0">
              <a:buNone/>
            </a:pPr>
            <a:r>
              <a:rPr lang="en-US" sz="3600" b="1" dirty="0">
                <a:solidFill>
                  <a:schemeClr val="bg1"/>
                </a:solidFill>
              </a:rPr>
              <a:t>The Wicked Will Suffer for Eternity</a:t>
            </a:r>
          </a:p>
          <a:p>
            <a:r>
              <a:rPr lang="en-US" sz="3200" dirty="0">
                <a:solidFill>
                  <a:schemeClr val="bg1"/>
                </a:solidFill>
              </a:rPr>
              <a:t>If fiery trials are the norm for the righteous, what will be the end of the unrighteous? – </a:t>
            </a:r>
            <a:r>
              <a:rPr lang="en-US" sz="3200" i="1" dirty="0">
                <a:solidFill>
                  <a:schemeClr val="bg1"/>
                </a:solidFill>
              </a:rPr>
              <a:t>1 Peter 4:12-19</a:t>
            </a:r>
            <a:r>
              <a:rPr lang="en-US" sz="3200" dirty="0">
                <a:solidFill>
                  <a:schemeClr val="bg1"/>
                </a:solidFill>
              </a:rPr>
              <a:t> (</a:t>
            </a:r>
            <a:r>
              <a:rPr lang="en-US" sz="3200" i="1" dirty="0">
                <a:solidFill>
                  <a:schemeClr val="bg1"/>
                </a:solidFill>
              </a:rPr>
              <a:t>cf. Proverbs 11:31</a:t>
            </a:r>
            <a:r>
              <a:rPr lang="en-US" sz="3200" dirty="0">
                <a:solidFill>
                  <a:schemeClr val="bg1"/>
                </a:solidFill>
              </a:rPr>
              <a:t>)</a:t>
            </a:r>
          </a:p>
          <a:p>
            <a:r>
              <a:rPr lang="en-US" sz="3200" dirty="0">
                <a:solidFill>
                  <a:schemeClr val="bg1"/>
                </a:solidFill>
              </a:rPr>
              <a:t>The Rich man likely never thought to ask such a question, but he came to know the answer anyway – </a:t>
            </a:r>
            <a:r>
              <a:rPr lang="en-US" sz="3200" i="1" dirty="0">
                <a:solidFill>
                  <a:schemeClr val="bg1"/>
                </a:solidFill>
              </a:rPr>
              <a:t>Luke 16:19-31</a:t>
            </a:r>
          </a:p>
          <a:p>
            <a:r>
              <a:rPr lang="en-US" sz="3200" dirty="0">
                <a:solidFill>
                  <a:schemeClr val="bg1"/>
                </a:solidFill>
              </a:rPr>
              <a:t>Count the cost:</a:t>
            </a:r>
          </a:p>
          <a:p>
            <a:pPr lvl="1"/>
            <a:r>
              <a:rPr lang="en-US" sz="3200" dirty="0">
                <a:solidFill>
                  <a:schemeClr val="bg1"/>
                </a:solidFill>
              </a:rPr>
              <a:t>Some hesitate to obey because of what they might have to suffer.</a:t>
            </a:r>
          </a:p>
          <a:p>
            <a:pPr lvl="1"/>
            <a:r>
              <a:rPr lang="en-US" sz="3200" dirty="0">
                <a:solidFill>
                  <a:schemeClr val="bg1"/>
                </a:solidFill>
              </a:rPr>
              <a:t>Instead, the consideration should be the cost of NOT obeying – </a:t>
            </a:r>
            <a:r>
              <a:rPr lang="en-US" sz="3200" i="1" dirty="0">
                <a:solidFill>
                  <a:schemeClr val="bg1"/>
                </a:solidFill>
              </a:rPr>
              <a:t>Mark 8:35-37; Luke 14:31-32</a:t>
            </a:r>
            <a:endParaRPr lang="en-US" sz="3600" i="1" dirty="0">
              <a:solidFill>
                <a:schemeClr val="bg1"/>
              </a:solidFill>
            </a:endParaRPr>
          </a:p>
        </p:txBody>
      </p:sp>
    </p:spTree>
    <p:extLst>
      <p:ext uri="{BB962C8B-B14F-4D97-AF65-F5344CB8AC3E}">
        <p14:creationId xmlns:p14="http://schemas.microsoft.com/office/powerpoint/2010/main" val="188020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8B278-4F36-6B4B-8F89-74AAC789F21E}"/>
              </a:ext>
            </a:extLst>
          </p:cNvPr>
          <p:cNvSpPr>
            <a:spLocks noGrp="1"/>
          </p:cNvSpPr>
          <p:nvPr>
            <p:ph type="ctrTitle"/>
          </p:nvPr>
        </p:nvSpPr>
        <p:spPr>
          <a:xfrm>
            <a:off x="838199" y="246858"/>
            <a:ext cx="4495800" cy="1549402"/>
          </a:xfrm>
        </p:spPr>
        <p:txBody>
          <a:bodyPr>
            <a:normAutofit/>
          </a:bodyPr>
          <a:lstStyle/>
          <a:p>
            <a:r>
              <a:rPr lang="en-US" sz="7200" dirty="0">
                <a:solidFill>
                  <a:schemeClr val="bg1"/>
                </a:solidFill>
                <a:effectLst>
                  <a:outerShdw blurRad="50800" dist="38100" dir="5400000" algn="t" rotWithShape="0">
                    <a:prstClr val="black">
                      <a:alpha val="60000"/>
                    </a:prstClr>
                  </a:outerShdw>
                </a:effectLst>
                <a:latin typeface="Bodoni 72 Smallcaps Book" pitchFamily="2" charset="0"/>
                <a:ea typeface="STLiti" panose="02010800040101010101" pitchFamily="2" charset="-122"/>
                <a:cs typeface="Miriam Fixed" panose="020B0509050101010101" pitchFamily="49" charset="-79"/>
              </a:rPr>
              <a:t>The</a:t>
            </a:r>
          </a:p>
        </p:txBody>
      </p:sp>
      <p:sp>
        <p:nvSpPr>
          <p:cNvPr id="3" name="Subtitle 2">
            <a:extLst>
              <a:ext uri="{FF2B5EF4-FFF2-40B4-BE49-F238E27FC236}">
                <a16:creationId xmlns:a16="http://schemas.microsoft.com/office/drawing/2014/main" id="{1EA70912-D3F9-D940-B999-8BC88CA95AA4}"/>
              </a:ext>
            </a:extLst>
          </p:cNvPr>
          <p:cNvSpPr>
            <a:spLocks noGrp="1"/>
          </p:cNvSpPr>
          <p:nvPr>
            <p:ph type="subTitle" idx="1"/>
          </p:nvPr>
        </p:nvSpPr>
        <p:spPr>
          <a:xfrm>
            <a:off x="8771332" y="6084896"/>
            <a:ext cx="3420668" cy="1050920"/>
          </a:xfrm>
        </p:spPr>
        <p:txBody>
          <a:bodyPr>
            <a:normAutofit/>
          </a:bodyPr>
          <a:lstStyle/>
          <a:p>
            <a:r>
              <a:rPr lang="en-US" sz="4000" dirty="0">
                <a:solidFill>
                  <a:schemeClr val="bg1"/>
                </a:solidFill>
              </a:rPr>
              <a:t>Luke 23:27-31</a:t>
            </a:r>
          </a:p>
        </p:txBody>
      </p:sp>
      <p:sp>
        <p:nvSpPr>
          <p:cNvPr id="4" name="Title 1">
            <a:extLst>
              <a:ext uri="{FF2B5EF4-FFF2-40B4-BE49-F238E27FC236}">
                <a16:creationId xmlns:a16="http://schemas.microsoft.com/office/drawing/2014/main" id="{6E15CDE7-2D5A-0942-86B5-D07859D2C7FB}"/>
              </a:ext>
            </a:extLst>
          </p:cNvPr>
          <p:cNvSpPr txBox="1">
            <a:spLocks/>
          </p:cNvSpPr>
          <p:nvPr/>
        </p:nvSpPr>
        <p:spPr>
          <a:xfrm>
            <a:off x="76200" y="1414457"/>
            <a:ext cx="6019800" cy="154940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b="1" dirty="0">
                <a:solidFill>
                  <a:schemeClr val="bg1"/>
                </a:solidFill>
                <a:effectLst>
                  <a:outerShdw blurRad="50800" dist="38100" dir="5400000" algn="t" rotWithShape="0">
                    <a:prstClr val="black">
                      <a:alpha val="60000"/>
                    </a:prstClr>
                  </a:outerShdw>
                </a:effectLst>
                <a:latin typeface="Bodoni 72 Smallcaps Book" pitchFamily="2" charset="0"/>
                <a:ea typeface="STLiti" panose="02010800040101010101" pitchFamily="2" charset="-122"/>
                <a:cs typeface="Miriam Fixed" panose="020B0509050101010101" pitchFamily="49" charset="-79"/>
              </a:rPr>
              <a:t>Green Wood</a:t>
            </a:r>
          </a:p>
        </p:txBody>
      </p:sp>
      <p:sp>
        <p:nvSpPr>
          <p:cNvPr id="6" name="Title 1">
            <a:extLst>
              <a:ext uri="{FF2B5EF4-FFF2-40B4-BE49-F238E27FC236}">
                <a16:creationId xmlns:a16="http://schemas.microsoft.com/office/drawing/2014/main" id="{D5EE3E2F-9741-604E-8C4E-A5C6EFFF9DA9}"/>
              </a:ext>
            </a:extLst>
          </p:cNvPr>
          <p:cNvSpPr txBox="1">
            <a:spLocks/>
          </p:cNvSpPr>
          <p:nvPr/>
        </p:nvSpPr>
        <p:spPr>
          <a:xfrm>
            <a:off x="1079895" y="3269457"/>
            <a:ext cx="4012407" cy="144939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b="1" dirty="0">
                <a:solidFill>
                  <a:schemeClr val="bg1"/>
                </a:solidFill>
                <a:effectLst>
                  <a:outerShdw blurRad="50800" dist="38100" dir="5400000" algn="t" rotWithShape="0">
                    <a:prstClr val="black">
                      <a:alpha val="60000"/>
                    </a:prstClr>
                  </a:outerShdw>
                </a:effectLst>
                <a:latin typeface="Bodoni 72 Smallcaps Book" pitchFamily="2" charset="0"/>
                <a:ea typeface="STLiti" panose="02010800040101010101" pitchFamily="2" charset="-122"/>
                <a:cs typeface="Miriam Fixed" panose="020B0509050101010101" pitchFamily="49" charset="-79"/>
              </a:rPr>
              <a:t>Dry</a:t>
            </a:r>
          </a:p>
        </p:txBody>
      </p:sp>
      <p:sp>
        <p:nvSpPr>
          <p:cNvPr id="7" name="Title 1">
            <a:extLst>
              <a:ext uri="{FF2B5EF4-FFF2-40B4-BE49-F238E27FC236}">
                <a16:creationId xmlns:a16="http://schemas.microsoft.com/office/drawing/2014/main" id="{97A12901-F666-8C4F-88F6-A68BA54CD5A9}"/>
              </a:ext>
            </a:extLst>
          </p:cNvPr>
          <p:cNvSpPr txBox="1">
            <a:spLocks/>
          </p:cNvSpPr>
          <p:nvPr/>
        </p:nvSpPr>
        <p:spPr>
          <a:xfrm>
            <a:off x="1015602" y="2353468"/>
            <a:ext cx="4140995" cy="11303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solidFill>
                  <a:schemeClr val="bg1"/>
                </a:solidFill>
                <a:effectLst>
                  <a:outerShdw blurRad="50800" dist="38100" dir="5400000" algn="t" rotWithShape="0">
                    <a:prstClr val="black">
                      <a:alpha val="60000"/>
                    </a:prstClr>
                  </a:outerShdw>
                </a:effectLst>
                <a:latin typeface="Bodoni 72 Smallcaps Book" pitchFamily="2" charset="0"/>
                <a:ea typeface="STLiti" panose="02010800040101010101" pitchFamily="2" charset="-122"/>
                <a:cs typeface="Miriam Fixed" panose="020B0509050101010101" pitchFamily="49" charset="-79"/>
              </a:rPr>
              <a:t>and the</a:t>
            </a:r>
          </a:p>
        </p:txBody>
      </p:sp>
      <p:sp>
        <p:nvSpPr>
          <p:cNvPr id="8" name="Subtitle 2">
            <a:extLst>
              <a:ext uri="{FF2B5EF4-FFF2-40B4-BE49-F238E27FC236}">
                <a16:creationId xmlns:a16="http://schemas.microsoft.com/office/drawing/2014/main" id="{1EF8B43E-9012-954C-92AF-39B8A38A8A45}"/>
              </a:ext>
            </a:extLst>
          </p:cNvPr>
          <p:cNvSpPr txBox="1">
            <a:spLocks/>
          </p:cNvSpPr>
          <p:nvPr/>
        </p:nvSpPr>
        <p:spPr>
          <a:xfrm>
            <a:off x="452227" y="4857074"/>
            <a:ext cx="5267742" cy="18922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b="1" dirty="0">
                <a:solidFill>
                  <a:schemeClr val="bg1"/>
                </a:solidFill>
              </a:rPr>
              <a:t>The dry will burn with an unquenchable fire.</a:t>
            </a:r>
          </a:p>
          <a:p>
            <a:r>
              <a:rPr lang="en-US" sz="3200" i="1" dirty="0">
                <a:solidFill>
                  <a:schemeClr val="bg1"/>
                </a:solidFill>
              </a:rPr>
              <a:t>(Mark 9:48; Revelation 14:11)</a:t>
            </a:r>
          </a:p>
        </p:txBody>
      </p:sp>
    </p:spTree>
    <p:extLst>
      <p:ext uri="{BB962C8B-B14F-4D97-AF65-F5344CB8AC3E}">
        <p14:creationId xmlns:p14="http://schemas.microsoft.com/office/powerpoint/2010/main" val="28328050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TotalTime>
  <Words>631</Words>
  <Application>Microsoft Macintosh PowerPoint</Application>
  <PresentationFormat>Widescreen</PresentationFormat>
  <Paragraphs>48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Bodoni 72 Smallcaps Book</vt:lpstr>
      <vt:lpstr>Calibri</vt:lpstr>
      <vt:lpstr>Calibri Light</vt:lpstr>
      <vt:lpstr>Office Theme</vt:lpstr>
      <vt:lpstr>PowerPoint Presentation</vt:lpstr>
      <vt:lpstr>The</vt:lpstr>
      <vt:lpstr>The Death of Jesus and the                       Destruction of Jerusalem</vt:lpstr>
      <vt:lpstr>The Death of Jesus and the                       Destruction of Jerusalem</vt:lpstr>
      <vt:lpstr>The Death of Jesus and the                       Destruction of Jerusalem</vt:lpstr>
      <vt:lpstr>The Death of Jesus and the                       Destruction of Jerusalem</vt:lpstr>
      <vt:lpstr>The Suffering of the Righteous and the Destruction of the Wicked</vt:lpstr>
      <vt:lpstr>The Suffering of the Righteous and the Destruction of the Wicked</vt:lpstr>
      <vt:lpstr>The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Jeremiah Cox</cp:lastModifiedBy>
  <cp:revision>13</cp:revision>
  <dcterms:created xsi:type="dcterms:W3CDTF">2019-04-26T19:44:58Z</dcterms:created>
  <dcterms:modified xsi:type="dcterms:W3CDTF">2019-04-28T19:28:30Z</dcterms:modified>
</cp:coreProperties>
</file>