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6" r:id="rId3"/>
    <p:sldId id="257"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27B6"/>
    <a:srgbClr val="1B199B"/>
    <a:srgbClr val="5B96E0"/>
    <a:srgbClr val="5C9B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36"/>
    <p:restoredTop sz="94650"/>
  </p:normalViewPr>
  <p:slideViewPr>
    <p:cSldViewPr snapToGrid="0" snapToObjects="1">
      <p:cViewPr varScale="1">
        <p:scale>
          <a:sx n="88" d="100"/>
          <a:sy n="88" d="100"/>
        </p:scale>
        <p:origin x="216" y="8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987B2-F8B6-D240-8B4A-2E4696A782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AB462E1-45D0-8E40-9FF5-DC837D6975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6CED7B4-FBB7-CB4F-A937-E5C0C92AAF1B}"/>
              </a:ext>
            </a:extLst>
          </p:cNvPr>
          <p:cNvSpPr>
            <a:spLocks noGrp="1"/>
          </p:cNvSpPr>
          <p:nvPr>
            <p:ph type="dt" sz="half" idx="10"/>
          </p:nvPr>
        </p:nvSpPr>
        <p:spPr/>
        <p:txBody>
          <a:bodyPr/>
          <a:lstStyle/>
          <a:p>
            <a:fld id="{E4F869EA-74BC-CE43-8360-89546A88443E}" type="datetimeFigureOut">
              <a:rPr lang="en-US" smtClean="0"/>
              <a:t>5/4/19</a:t>
            </a:fld>
            <a:endParaRPr lang="en-US"/>
          </a:p>
        </p:txBody>
      </p:sp>
      <p:sp>
        <p:nvSpPr>
          <p:cNvPr id="5" name="Footer Placeholder 4">
            <a:extLst>
              <a:ext uri="{FF2B5EF4-FFF2-40B4-BE49-F238E27FC236}">
                <a16:creationId xmlns:a16="http://schemas.microsoft.com/office/drawing/2014/main" id="{642F2909-B1B7-FD47-91DF-061E47B3B6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9D3C79-532F-BE4F-9CF8-DB90BC37296E}"/>
              </a:ext>
            </a:extLst>
          </p:cNvPr>
          <p:cNvSpPr>
            <a:spLocks noGrp="1"/>
          </p:cNvSpPr>
          <p:nvPr>
            <p:ph type="sldNum" sz="quarter" idx="12"/>
          </p:nvPr>
        </p:nvSpPr>
        <p:spPr/>
        <p:txBody>
          <a:bodyPr/>
          <a:lstStyle/>
          <a:p>
            <a:fld id="{BD8503D9-A7BA-1344-ACE3-0404D7EB3562}" type="slidenum">
              <a:rPr lang="en-US" smtClean="0"/>
              <a:t>‹#›</a:t>
            </a:fld>
            <a:endParaRPr lang="en-US"/>
          </a:p>
        </p:txBody>
      </p:sp>
    </p:spTree>
    <p:extLst>
      <p:ext uri="{BB962C8B-B14F-4D97-AF65-F5344CB8AC3E}">
        <p14:creationId xmlns:p14="http://schemas.microsoft.com/office/powerpoint/2010/main" val="1652405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6BD58-CF5C-F841-8A9B-0AB9E1A3CBB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4DB7D8-C7F2-0640-8F61-DEFF5262797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2B252-AED8-CC48-BE3B-4A05F2C877F8}"/>
              </a:ext>
            </a:extLst>
          </p:cNvPr>
          <p:cNvSpPr>
            <a:spLocks noGrp="1"/>
          </p:cNvSpPr>
          <p:nvPr>
            <p:ph type="dt" sz="half" idx="10"/>
          </p:nvPr>
        </p:nvSpPr>
        <p:spPr/>
        <p:txBody>
          <a:bodyPr/>
          <a:lstStyle/>
          <a:p>
            <a:fld id="{E4F869EA-74BC-CE43-8360-89546A88443E}" type="datetimeFigureOut">
              <a:rPr lang="en-US" smtClean="0"/>
              <a:t>5/4/19</a:t>
            </a:fld>
            <a:endParaRPr lang="en-US"/>
          </a:p>
        </p:txBody>
      </p:sp>
      <p:sp>
        <p:nvSpPr>
          <p:cNvPr id="5" name="Footer Placeholder 4">
            <a:extLst>
              <a:ext uri="{FF2B5EF4-FFF2-40B4-BE49-F238E27FC236}">
                <a16:creationId xmlns:a16="http://schemas.microsoft.com/office/drawing/2014/main" id="{FDF11EB5-90EC-AD41-A288-05B3C9A38B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657AF0-D95F-5645-9E66-E0F0E9605EE2}"/>
              </a:ext>
            </a:extLst>
          </p:cNvPr>
          <p:cNvSpPr>
            <a:spLocks noGrp="1"/>
          </p:cNvSpPr>
          <p:nvPr>
            <p:ph type="sldNum" sz="quarter" idx="12"/>
          </p:nvPr>
        </p:nvSpPr>
        <p:spPr/>
        <p:txBody>
          <a:bodyPr/>
          <a:lstStyle/>
          <a:p>
            <a:fld id="{BD8503D9-A7BA-1344-ACE3-0404D7EB3562}" type="slidenum">
              <a:rPr lang="en-US" smtClean="0"/>
              <a:t>‹#›</a:t>
            </a:fld>
            <a:endParaRPr lang="en-US"/>
          </a:p>
        </p:txBody>
      </p:sp>
    </p:spTree>
    <p:extLst>
      <p:ext uri="{BB962C8B-B14F-4D97-AF65-F5344CB8AC3E}">
        <p14:creationId xmlns:p14="http://schemas.microsoft.com/office/powerpoint/2010/main" val="1072610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0CD690-C88A-0B47-9B6A-18D4C89309D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63903A3-009D-A34F-9D47-8F5BAA87A12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EBA754-D996-184A-BA27-19B30305FCBD}"/>
              </a:ext>
            </a:extLst>
          </p:cNvPr>
          <p:cNvSpPr>
            <a:spLocks noGrp="1"/>
          </p:cNvSpPr>
          <p:nvPr>
            <p:ph type="dt" sz="half" idx="10"/>
          </p:nvPr>
        </p:nvSpPr>
        <p:spPr/>
        <p:txBody>
          <a:bodyPr/>
          <a:lstStyle/>
          <a:p>
            <a:fld id="{E4F869EA-74BC-CE43-8360-89546A88443E}" type="datetimeFigureOut">
              <a:rPr lang="en-US" smtClean="0"/>
              <a:t>5/4/19</a:t>
            </a:fld>
            <a:endParaRPr lang="en-US"/>
          </a:p>
        </p:txBody>
      </p:sp>
      <p:sp>
        <p:nvSpPr>
          <p:cNvPr id="5" name="Footer Placeholder 4">
            <a:extLst>
              <a:ext uri="{FF2B5EF4-FFF2-40B4-BE49-F238E27FC236}">
                <a16:creationId xmlns:a16="http://schemas.microsoft.com/office/drawing/2014/main" id="{7C7E7245-675B-3947-81F6-C57FB79629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27D166-CA84-1043-BA88-A38FF169C15A}"/>
              </a:ext>
            </a:extLst>
          </p:cNvPr>
          <p:cNvSpPr>
            <a:spLocks noGrp="1"/>
          </p:cNvSpPr>
          <p:nvPr>
            <p:ph type="sldNum" sz="quarter" idx="12"/>
          </p:nvPr>
        </p:nvSpPr>
        <p:spPr/>
        <p:txBody>
          <a:bodyPr/>
          <a:lstStyle/>
          <a:p>
            <a:fld id="{BD8503D9-A7BA-1344-ACE3-0404D7EB3562}" type="slidenum">
              <a:rPr lang="en-US" smtClean="0"/>
              <a:t>‹#›</a:t>
            </a:fld>
            <a:endParaRPr lang="en-US"/>
          </a:p>
        </p:txBody>
      </p:sp>
    </p:spTree>
    <p:extLst>
      <p:ext uri="{BB962C8B-B14F-4D97-AF65-F5344CB8AC3E}">
        <p14:creationId xmlns:p14="http://schemas.microsoft.com/office/powerpoint/2010/main" val="3675633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BC45B-83CD-1C43-9638-E316B5FA86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F0D0D6-C0D2-3042-ABFE-7D6DE78DA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0819AA-0B07-9A48-9D10-25C4FB5A6F7A}"/>
              </a:ext>
            </a:extLst>
          </p:cNvPr>
          <p:cNvSpPr>
            <a:spLocks noGrp="1"/>
          </p:cNvSpPr>
          <p:nvPr>
            <p:ph type="dt" sz="half" idx="10"/>
          </p:nvPr>
        </p:nvSpPr>
        <p:spPr/>
        <p:txBody>
          <a:bodyPr/>
          <a:lstStyle/>
          <a:p>
            <a:fld id="{E4F869EA-74BC-CE43-8360-89546A88443E}" type="datetimeFigureOut">
              <a:rPr lang="en-US" smtClean="0"/>
              <a:t>5/4/19</a:t>
            </a:fld>
            <a:endParaRPr lang="en-US"/>
          </a:p>
        </p:txBody>
      </p:sp>
      <p:sp>
        <p:nvSpPr>
          <p:cNvPr id="5" name="Footer Placeholder 4">
            <a:extLst>
              <a:ext uri="{FF2B5EF4-FFF2-40B4-BE49-F238E27FC236}">
                <a16:creationId xmlns:a16="http://schemas.microsoft.com/office/drawing/2014/main" id="{0F6DD785-38F4-7146-9A52-52DA86EAF6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327324-2266-BE43-8292-B29318CA5783}"/>
              </a:ext>
            </a:extLst>
          </p:cNvPr>
          <p:cNvSpPr>
            <a:spLocks noGrp="1"/>
          </p:cNvSpPr>
          <p:nvPr>
            <p:ph type="sldNum" sz="quarter" idx="12"/>
          </p:nvPr>
        </p:nvSpPr>
        <p:spPr/>
        <p:txBody>
          <a:bodyPr/>
          <a:lstStyle/>
          <a:p>
            <a:fld id="{BD8503D9-A7BA-1344-ACE3-0404D7EB3562}" type="slidenum">
              <a:rPr lang="en-US" smtClean="0"/>
              <a:t>‹#›</a:t>
            </a:fld>
            <a:endParaRPr lang="en-US"/>
          </a:p>
        </p:txBody>
      </p:sp>
    </p:spTree>
    <p:extLst>
      <p:ext uri="{BB962C8B-B14F-4D97-AF65-F5344CB8AC3E}">
        <p14:creationId xmlns:p14="http://schemas.microsoft.com/office/powerpoint/2010/main" val="106089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2DAEE-B8EB-1347-91EF-E65D4D76E69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C258B6-C674-C242-A4A3-FD933EA87C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8899861-3369-CC44-9586-0860FCFB1311}"/>
              </a:ext>
            </a:extLst>
          </p:cNvPr>
          <p:cNvSpPr>
            <a:spLocks noGrp="1"/>
          </p:cNvSpPr>
          <p:nvPr>
            <p:ph type="dt" sz="half" idx="10"/>
          </p:nvPr>
        </p:nvSpPr>
        <p:spPr/>
        <p:txBody>
          <a:bodyPr/>
          <a:lstStyle/>
          <a:p>
            <a:fld id="{E4F869EA-74BC-CE43-8360-89546A88443E}" type="datetimeFigureOut">
              <a:rPr lang="en-US" smtClean="0"/>
              <a:t>5/4/19</a:t>
            </a:fld>
            <a:endParaRPr lang="en-US"/>
          </a:p>
        </p:txBody>
      </p:sp>
      <p:sp>
        <p:nvSpPr>
          <p:cNvPr id="5" name="Footer Placeholder 4">
            <a:extLst>
              <a:ext uri="{FF2B5EF4-FFF2-40B4-BE49-F238E27FC236}">
                <a16:creationId xmlns:a16="http://schemas.microsoft.com/office/drawing/2014/main" id="{F21D8463-2E19-8A41-B77F-595AD0FC01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BB4499-F362-E549-985D-47F0595BC11F}"/>
              </a:ext>
            </a:extLst>
          </p:cNvPr>
          <p:cNvSpPr>
            <a:spLocks noGrp="1"/>
          </p:cNvSpPr>
          <p:nvPr>
            <p:ph type="sldNum" sz="quarter" idx="12"/>
          </p:nvPr>
        </p:nvSpPr>
        <p:spPr/>
        <p:txBody>
          <a:bodyPr/>
          <a:lstStyle/>
          <a:p>
            <a:fld id="{BD8503D9-A7BA-1344-ACE3-0404D7EB3562}" type="slidenum">
              <a:rPr lang="en-US" smtClean="0"/>
              <a:t>‹#›</a:t>
            </a:fld>
            <a:endParaRPr lang="en-US"/>
          </a:p>
        </p:txBody>
      </p:sp>
    </p:spTree>
    <p:extLst>
      <p:ext uri="{BB962C8B-B14F-4D97-AF65-F5344CB8AC3E}">
        <p14:creationId xmlns:p14="http://schemas.microsoft.com/office/powerpoint/2010/main" val="156590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5A509-8B12-8448-BA8C-47275D5675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ED762C-D5DA-114C-982C-8C1FF7E170C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816999-4CF2-7440-95FD-2347FC9C3F4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11681EC-E828-134A-9850-5C16124AFB48}"/>
              </a:ext>
            </a:extLst>
          </p:cNvPr>
          <p:cNvSpPr>
            <a:spLocks noGrp="1"/>
          </p:cNvSpPr>
          <p:nvPr>
            <p:ph type="dt" sz="half" idx="10"/>
          </p:nvPr>
        </p:nvSpPr>
        <p:spPr/>
        <p:txBody>
          <a:bodyPr/>
          <a:lstStyle/>
          <a:p>
            <a:fld id="{E4F869EA-74BC-CE43-8360-89546A88443E}" type="datetimeFigureOut">
              <a:rPr lang="en-US" smtClean="0"/>
              <a:t>5/4/19</a:t>
            </a:fld>
            <a:endParaRPr lang="en-US"/>
          </a:p>
        </p:txBody>
      </p:sp>
      <p:sp>
        <p:nvSpPr>
          <p:cNvPr id="6" name="Footer Placeholder 5">
            <a:extLst>
              <a:ext uri="{FF2B5EF4-FFF2-40B4-BE49-F238E27FC236}">
                <a16:creationId xmlns:a16="http://schemas.microsoft.com/office/drawing/2014/main" id="{6AB8075C-30C1-3948-9301-97A4263562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8A869F-CC54-8F45-AFD8-6F267D11DD2D}"/>
              </a:ext>
            </a:extLst>
          </p:cNvPr>
          <p:cNvSpPr>
            <a:spLocks noGrp="1"/>
          </p:cNvSpPr>
          <p:nvPr>
            <p:ph type="sldNum" sz="quarter" idx="12"/>
          </p:nvPr>
        </p:nvSpPr>
        <p:spPr/>
        <p:txBody>
          <a:bodyPr/>
          <a:lstStyle/>
          <a:p>
            <a:fld id="{BD8503D9-A7BA-1344-ACE3-0404D7EB3562}" type="slidenum">
              <a:rPr lang="en-US" smtClean="0"/>
              <a:t>‹#›</a:t>
            </a:fld>
            <a:endParaRPr lang="en-US"/>
          </a:p>
        </p:txBody>
      </p:sp>
    </p:spTree>
    <p:extLst>
      <p:ext uri="{BB962C8B-B14F-4D97-AF65-F5344CB8AC3E}">
        <p14:creationId xmlns:p14="http://schemas.microsoft.com/office/powerpoint/2010/main" val="3612780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6BE8E-3E36-9D41-A36E-59EF92210D8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F41ABD0-3F3C-1642-8233-89A89CBEF2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06836D-F4B7-2F47-803A-7DE39AA21B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8B45006-04CA-EB44-8EC1-6CD60FD6DE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AB26F1-C8CB-9243-AB42-A7475A4F5ED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94F2D6-F965-FE4D-86BA-1F07D3826D78}"/>
              </a:ext>
            </a:extLst>
          </p:cNvPr>
          <p:cNvSpPr>
            <a:spLocks noGrp="1"/>
          </p:cNvSpPr>
          <p:nvPr>
            <p:ph type="dt" sz="half" idx="10"/>
          </p:nvPr>
        </p:nvSpPr>
        <p:spPr/>
        <p:txBody>
          <a:bodyPr/>
          <a:lstStyle/>
          <a:p>
            <a:fld id="{E4F869EA-74BC-CE43-8360-89546A88443E}" type="datetimeFigureOut">
              <a:rPr lang="en-US" smtClean="0"/>
              <a:t>5/4/19</a:t>
            </a:fld>
            <a:endParaRPr lang="en-US"/>
          </a:p>
        </p:txBody>
      </p:sp>
      <p:sp>
        <p:nvSpPr>
          <p:cNvPr id="8" name="Footer Placeholder 7">
            <a:extLst>
              <a:ext uri="{FF2B5EF4-FFF2-40B4-BE49-F238E27FC236}">
                <a16:creationId xmlns:a16="http://schemas.microsoft.com/office/drawing/2014/main" id="{02B04A53-B069-4C47-90D0-EA38660F2DD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72E3C16-5AF5-1A44-BF45-9CC34C623CAD}"/>
              </a:ext>
            </a:extLst>
          </p:cNvPr>
          <p:cNvSpPr>
            <a:spLocks noGrp="1"/>
          </p:cNvSpPr>
          <p:nvPr>
            <p:ph type="sldNum" sz="quarter" idx="12"/>
          </p:nvPr>
        </p:nvSpPr>
        <p:spPr/>
        <p:txBody>
          <a:bodyPr/>
          <a:lstStyle/>
          <a:p>
            <a:fld id="{BD8503D9-A7BA-1344-ACE3-0404D7EB3562}" type="slidenum">
              <a:rPr lang="en-US" smtClean="0"/>
              <a:t>‹#›</a:t>
            </a:fld>
            <a:endParaRPr lang="en-US"/>
          </a:p>
        </p:txBody>
      </p:sp>
    </p:spTree>
    <p:extLst>
      <p:ext uri="{BB962C8B-B14F-4D97-AF65-F5344CB8AC3E}">
        <p14:creationId xmlns:p14="http://schemas.microsoft.com/office/powerpoint/2010/main" val="2118023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7F2C0-A7FB-F942-A128-5AFFECD27B9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ED8E195-5E02-9249-97A3-3885BE7FDA3C}"/>
              </a:ext>
            </a:extLst>
          </p:cNvPr>
          <p:cNvSpPr>
            <a:spLocks noGrp="1"/>
          </p:cNvSpPr>
          <p:nvPr>
            <p:ph type="dt" sz="half" idx="10"/>
          </p:nvPr>
        </p:nvSpPr>
        <p:spPr/>
        <p:txBody>
          <a:bodyPr/>
          <a:lstStyle/>
          <a:p>
            <a:fld id="{E4F869EA-74BC-CE43-8360-89546A88443E}" type="datetimeFigureOut">
              <a:rPr lang="en-US" smtClean="0"/>
              <a:t>5/4/19</a:t>
            </a:fld>
            <a:endParaRPr lang="en-US"/>
          </a:p>
        </p:txBody>
      </p:sp>
      <p:sp>
        <p:nvSpPr>
          <p:cNvPr id="4" name="Footer Placeholder 3">
            <a:extLst>
              <a:ext uri="{FF2B5EF4-FFF2-40B4-BE49-F238E27FC236}">
                <a16:creationId xmlns:a16="http://schemas.microsoft.com/office/drawing/2014/main" id="{388736FB-63A8-4843-8B89-757C57700A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70A10B-0F41-2F4E-BCB7-F3D555D985BF}"/>
              </a:ext>
            </a:extLst>
          </p:cNvPr>
          <p:cNvSpPr>
            <a:spLocks noGrp="1"/>
          </p:cNvSpPr>
          <p:nvPr>
            <p:ph type="sldNum" sz="quarter" idx="12"/>
          </p:nvPr>
        </p:nvSpPr>
        <p:spPr/>
        <p:txBody>
          <a:bodyPr/>
          <a:lstStyle/>
          <a:p>
            <a:fld id="{BD8503D9-A7BA-1344-ACE3-0404D7EB3562}" type="slidenum">
              <a:rPr lang="en-US" smtClean="0"/>
              <a:t>‹#›</a:t>
            </a:fld>
            <a:endParaRPr lang="en-US"/>
          </a:p>
        </p:txBody>
      </p:sp>
    </p:spTree>
    <p:extLst>
      <p:ext uri="{BB962C8B-B14F-4D97-AF65-F5344CB8AC3E}">
        <p14:creationId xmlns:p14="http://schemas.microsoft.com/office/powerpoint/2010/main" val="3751469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6B118D-44A9-D842-B3D0-9C2C396CDDAA}"/>
              </a:ext>
            </a:extLst>
          </p:cNvPr>
          <p:cNvSpPr>
            <a:spLocks noGrp="1"/>
          </p:cNvSpPr>
          <p:nvPr>
            <p:ph type="dt" sz="half" idx="10"/>
          </p:nvPr>
        </p:nvSpPr>
        <p:spPr/>
        <p:txBody>
          <a:bodyPr/>
          <a:lstStyle/>
          <a:p>
            <a:fld id="{E4F869EA-74BC-CE43-8360-89546A88443E}" type="datetimeFigureOut">
              <a:rPr lang="en-US" smtClean="0"/>
              <a:t>5/4/19</a:t>
            </a:fld>
            <a:endParaRPr lang="en-US"/>
          </a:p>
        </p:txBody>
      </p:sp>
      <p:sp>
        <p:nvSpPr>
          <p:cNvPr id="3" name="Footer Placeholder 2">
            <a:extLst>
              <a:ext uri="{FF2B5EF4-FFF2-40B4-BE49-F238E27FC236}">
                <a16:creationId xmlns:a16="http://schemas.microsoft.com/office/drawing/2014/main" id="{0BEE9FED-F9F0-7141-901C-753A96858CE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6111E47-869D-6E4F-A4D2-2355985460DD}"/>
              </a:ext>
            </a:extLst>
          </p:cNvPr>
          <p:cNvSpPr>
            <a:spLocks noGrp="1"/>
          </p:cNvSpPr>
          <p:nvPr>
            <p:ph type="sldNum" sz="quarter" idx="12"/>
          </p:nvPr>
        </p:nvSpPr>
        <p:spPr/>
        <p:txBody>
          <a:bodyPr/>
          <a:lstStyle/>
          <a:p>
            <a:fld id="{BD8503D9-A7BA-1344-ACE3-0404D7EB3562}" type="slidenum">
              <a:rPr lang="en-US" smtClean="0"/>
              <a:t>‹#›</a:t>
            </a:fld>
            <a:endParaRPr lang="en-US"/>
          </a:p>
        </p:txBody>
      </p:sp>
    </p:spTree>
    <p:extLst>
      <p:ext uri="{BB962C8B-B14F-4D97-AF65-F5344CB8AC3E}">
        <p14:creationId xmlns:p14="http://schemas.microsoft.com/office/powerpoint/2010/main" val="1304201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AF92A-7FD5-C442-A4A3-10AB126905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AF1A2D-CF75-8A42-BC64-CBAA676054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8334AE4-B270-6C42-B43B-34B2EA8725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D346CD-A066-BD46-BA88-8F3890F74F77}"/>
              </a:ext>
            </a:extLst>
          </p:cNvPr>
          <p:cNvSpPr>
            <a:spLocks noGrp="1"/>
          </p:cNvSpPr>
          <p:nvPr>
            <p:ph type="dt" sz="half" idx="10"/>
          </p:nvPr>
        </p:nvSpPr>
        <p:spPr/>
        <p:txBody>
          <a:bodyPr/>
          <a:lstStyle/>
          <a:p>
            <a:fld id="{E4F869EA-74BC-CE43-8360-89546A88443E}" type="datetimeFigureOut">
              <a:rPr lang="en-US" smtClean="0"/>
              <a:t>5/4/19</a:t>
            </a:fld>
            <a:endParaRPr lang="en-US"/>
          </a:p>
        </p:txBody>
      </p:sp>
      <p:sp>
        <p:nvSpPr>
          <p:cNvPr id="6" name="Footer Placeholder 5">
            <a:extLst>
              <a:ext uri="{FF2B5EF4-FFF2-40B4-BE49-F238E27FC236}">
                <a16:creationId xmlns:a16="http://schemas.microsoft.com/office/drawing/2014/main" id="{C9C03479-93B9-F84F-AE0D-2A856D930D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782803-F09A-9146-A30F-897B294660CC}"/>
              </a:ext>
            </a:extLst>
          </p:cNvPr>
          <p:cNvSpPr>
            <a:spLocks noGrp="1"/>
          </p:cNvSpPr>
          <p:nvPr>
            <p:ph type="sldNum" sz="quarter" idx="12"/>
          </p:nvPr>
        </p:nvSpPr>
        <p:spPr/>
        <p:txBody>
          <a:bodyPr/>
          <a:lstStyle/>
          <a:p>
            <a:fld id="{BD8503D9-A7BA-1344-ACE3-0404D7EB3562}" type="slidenum">
              <a:rPr lang="en-US" smtClean="0"/>
              <a:t>‹#›</a:t>
            </a:fld>
            <a:endParaRPr lang="en-US"/>
          </a:p>
        </p:txBody>
      </p:sp>
    </p:spTree>
    <p:extLst>
      <p:ext uri="{BB962C8B-B14F-4D97-AF65-F5344CB8AC3E}">
        <p14:creationId xmlns:p14="http://schemas.microsoft.com/office/powerpoint/2010/main" val="3344273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E5E00-598F-FD41-9662-DCBDD4DF69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13AC2A-9243-F340-9347-10A79A1567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4E1C25C-532C-CF4D-A371-3F320F0AE9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E4DAB5-B37A-EC4F-84A2-F0A9FE7406B4}"/>
              </a:ext>
            </a:extLst>
          </p:cNvPr>
          <p:cNvSpPr>
            <a:spLocks noGrp="1"/>
          </p:cNvSpPr>
          <p:nvPr>
            <p:ph type="dt" sz="half" idx="10"/>
          </p:nvPr>
        </p:nvSpPr>
        <p:spPr/>
        <p:txBody>
          <a:bodyPr/>
          <a:lstStyle/>
          <a:p>
            <a:fld id="{E4F869EA-74BC-CE43-8360-89546A88443E}" type="datetimeFigureOut">
              <a:rPr lang="en-US" smtClean="0"/>
              <a:t>5/4/19</a:t>
            </a:fld>
            <a:endParaRPr lang="en-US"/>
          </a:p>
        </p:txBody>
      </p:sp>
      <p:sp>
        <p:nvSpPr>
          <p:cNvPr id="6" name="Footer Placeholder 5">
            <a:extLst>
              <a:ext uri="{FF2B5EF4-FFF2-40B4-BE49-F238E27FC236}">
                <a16:creationId xmlns:a16="http://schemas.microsoft.com/office/drawing/2014/main" id="{2E1A706B-3C47-0049-838F-21EC44CDD0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E961F2-D2E4-8941-9F25-700922F33730}"/>
              </a:ext>
            </a:extLst>
          </p:cNvPr>
          <p:cNvSpPr>
            <a:spLocks noGrp="1"/>
          </p:cNvSpPr>
          <p:nvPr>
            <p:ph type="sldNum" sz="quarter" idx="12"/>
          </p:nvPr>
        </p:nvSpPr>
        <p:spPr/>
        <p:txBody>
          <a:bodyPr/>
          <a:lstStyle/>
          <a:p>
            <a:fld id="{BD8503D9-A7BA-1344-ACE3-0404D7EB3562}" type="slidenum">
              <a:rPr lang="en-US" smtClean="0"/>
              <a:t>‹#›</a:t>
            </a:fld>
            <a:endParaRPr lang="en-US"/>
          </a:p>
        </p:txBody>
      </p:sp>
    </p:spTree>
    <p:extLst>
      <p:ext uri="{BB962C8B-B14F-4D97-AF65-F5344CB8AC3E}">
        <p14:creationId xmlns:p14="http://schemas.microsoft.com/office/powerpoint/2010/main" val="3553887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9A1D7A-5823-AC46-9B40-FD79542088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A0B5721-C1C7-9940-ADD3-736E55F6ED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20338-1DE2-EE4A-AD00-C69246DF45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869EA-74BC-CE43-8360-89546A88443E}" type="datetimeFigureOut">
              <a:rPr lang="en-US" smtClean="0"/>
              <a:t>5/4/19</a:t>
            </a:fld>
            <a:endParaRPr lang="en-US"/>
          </a:p>
        </p:txBody>
      </p:sp>
      <p:sp>
        <p:nvSpPr>
          <p:cNvPr id="5" name="Footer Placeholder 4">
            <a:extLst>
              <a:ext uri="{FF2B5EF4-FFF2-40B4-BE49-F238E27FC236}">
                <a16:creationId xmlns:a16="http://schemas.microsoft.com/office/drawing/2014/main" id="{538257E0-B0A2-A849-ADB7-C7A009CBBD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8FE79F4-72FD-1D43-9955-AC64D3164D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8503D9-A7BA-1344-ACE3-0404D7EB3562}" type="slidenum">
              <a:rPr lang="en-US" smtClean="0"/>
              <a:t>‹#›</a:t>
            </a:fld>
            <a:endParaRPr lang="en-US"/>
          </a:p>
        </p:txBody>
      </p:sp>
    </p:spTree>
    <p:extLst>
      <p:ext uri="{BB962C8B-B14F-4D97-AF65-F5344CB8AC3E}">
        <p14:creationId xmlns:p14="http://schemas.microsoft.com/office/powerpoint/2010/main" val="2211665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8BB47-C4AF-6D47-8FBA-370BD1006F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97048B6-FB53-F840-A380-E05AC1B72A3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277419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B153B031-7980-8E48-8D4A-84512E177907}"/>
              </a:ext>
            </a:extLst>
          </p:cNvPr>
          <p:cNvSpPr txBox="1">
            <a:spLocks/>
          </p:cNvSpPr>
          <p:nvPr/>
        </p:nvSpPr>
        <p:spPr>
          <a:xfrm>
            <a:off x="1112050" y="-25402"/>
            <a:ext cx="10425112" cy="3863975"/>
          </a:xfrm>
          <a:prstGeom prst="rect">
            <a:avLst/>
          </a:prstGeom>
          <a:scene3d>
            <a:camera prst="orthographicFront">
              <a:rot lat="19499991" lon="0" rev="0"/>
            </a:camera>
            <a:lightRig rig="threePt" dir="t"/>
          </a:scene3d>
        </p:spPr>
        <p:txBody>
          <a:bodyPr vert="horz" lIns="91440" tIns="45720" rIns="91440" bIns="45720" rtlCol="0" anchor="b">
            <a:normAutofit/>
            <a:scene3d>
              <a:camera prst="orthographicFront"/>
              <a:lightRig rig="threePt" dir="t"/>
            </a:scene3d>
            <a:sp3d extrusionH="57150">
              <a:bevelT w="38100" h="38100" prst="angle"/>
            </a:sp3d>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a:solidFill>
                  <a:schemeClr val="bg1"/>
                </a:solidFill>
                <a:latin typeface="Engravers MT" panose="02090707080505020304" pitchFamily="18" charset="77"/>
              </a:rPr>
              <a:t>           </a:t>
            </a:r>
            <a:r>
              <a:rPr lang="en-US" b="1" dirty="0" err="1">
                <a:solidFill>
                  <a:schemeClr val="bg1"/>
                </a:solidFill>
                <a:latin typeface="Engravers MT" panose="02090707080505020304" pitchFamily="18" charset="77"/>
              </a:rPr>
              <a:t>ial</a:t>
            </a:r>
            <a:endParaRPr lang="en-US" b="1" dirty="0">
              <a:solidFill>
                <a:schemeClr val="bg1"/>
              </a:solidFill>
              <a:latin typeface="Engravers MT" panose="02090707080505020304" pitchFamily="18" charset="77"/>
            </a:endParaRPr>
          </a:p>
        </p:txBody>
      </p:sp>
      <p:sp>
        <p:nvSpPr>
          <p:cNvPr id="10" name="Title 1">
            <a:extLst>
              <a:ext uri="{FF2B5EF4-FFF2-40B4-BE49-F238E27FC236}">
                <a16:creationId xmlns:a16="http://schemas.microsoft.com/office/drawing/2014/main" id="{64A68B1C-A669-614C-B2A8-80571729CC66}"/>
              </a:ext>
            </a:extLst>
          </p:cNvPr>
          <p:cNvSpPr txBox="1">
            <a:spLocks/>
          </p:cNvSpPr>
          <p:nvPr/>
        </p:nvSpPr>
        <p:spPr>
          <a:xfrm>
            <a:off x="883443" y="660391"/>
            <a:ext cx="10425112" cy="3863975"/>
          </a:xfrm>
          <a:prstGeom prst="rect">
            <a:avLst/>
          </a:prstGeom>
          <a:scene3d>
            <a:camera prst="orthographicFront">
              <a:rot lat="19499991" lon="0" rev="0"/>
            </a:camera>
            <a:lightRig rig="threePt" dir="t"/>
          </a:scene3d>
        </p:spPr>
        <p:txBody>
          <a:bodyPr vert="horz" lIns="91440" tIns="45720" rIns="91440" bIns="45720" rtlCol="0" anchor="b">
            <a:normAutofit/>
            <a:scene3d>
              <a:camera prst="orthographicFront"/>
              <a:lightRig rig="threePt" dir="t"/>
            </a:scene3d>
            <a:sp3d extrusionH="57150">
              <a:bevelT w="38100" h="38100" prst="angle"/>
            </a:sp3d>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b="1" dirty="0" err="1">
                <a:solidFill>
                  <a:schemeClr val="bg1"/>
                </a:solidFill>
                <a:latin typeface="Engravers MT" panose="02090707080505020304" pitchFamily="18" charset="77"/>
              </a:rPr>
              <a:t>Commun</a:t>
            </a:r>
            <a:endParaRPr lang="en-US" b="1" dirty="0">
              <a:solidFill>
                <a:schemeClr val="bg1"/>
              </a:solidFill>
              <a:latin typeface="Engravers MT" panose="02090707080505020304" pitchFamily="18" charset="77"/>
            </a:endParaRPr>
          </a:p>
        </p:txBody>
      </p:sp>
      <p:sp>
        <p:nvSpPr>
          <p:cNvPr id="8" name="Triangle 7">
            <a:extLst>
              <a:ext uri="{FF2B5EF4-FFF2-40B4-BE49-F238E27FC236}">
                <a16:creationId xmlns:a16="http://schemas.microsoft.com/office/drawing/2014/main" id="{BDD824D9-3458-E947-A94F-90EC8FF92E0A}"/>
              </a:ext>
            </a:extLst>
          </p:cNvPr>
          <p:cNvSpPr/>
          <p:nvPr/>
        </p:nvSpPr>
        <p:spPr>
          <a:xfrm rot="10800000">
            <a:off x="4407693" y="1630363"/>
            <a:ext cx="3376613" cy="3759200"/>
          </a:xfrm>
          <a:prstGeom prst="triangle">
            <a:avLst/>
          </a:prstGeom>
          <a:noFill/>
          <a:ln w="254000">
            <a:solidFill>
              <a:srgbClr val="2727B6"/>
            </a:solidFill>
          </a:ln>
          <a:effectLst/>
          <a:scene3d>
            <a:camera prst="orthographicFront">
              <a:rot lat="2999995" lon="0" rev="0"/>
            </a:camera>
            <a:lightRig rig="threePt" dir="t"/>
          </a:scene3d>
          <a:sp3d extrusionH="190500">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DE426D-735D-764B-A549-21A018E5797A}"/>
              </a:ext>
            </a:extLst>
          </p:cNvPr>
          <p:cNvSpPr>
            <a:spLocks noGrp="1"/>
          </p:cNvSpPr>
          <p:nvPr>
            <p:ph type="ctrTitle"/>
          </p:nvPr>
        </p:nvSpPr>
        <p:spPr>
          <a:xfrm>
            <a:off x="883443" y="-34932"/>
            <a:ext cx="10425112" cy="3863975"/>
          </a:xfrm>
          <a:scene3d>
            <a:camera prst="orthographicFront">
              <a:rot lat="19499991" lon="0" rev="0"/>
            </a:camera>
            <a:lightRig rig="threePt" dir="t"/>
          </a:scene3d>
        </p:spPr>
        <p:txBody>
          <a:bodyPr>
            <a:normAutofit/>
            <a:scene3d>
              <a:camera prst="orthographicFront"/>
              <a:lightRig rig="threePt" dir="t"/>
            </a:scene3d>
            <a:sp3d extrusionH="57150">
              <a:bevelT w="38100" h="38100" prst="angle"/>
            </a:sp3d>
          </a:bodyPr>
          <a:lstStyle/>
          <a:p>
            <a:pPr algn="l"/>
            <a:r>
              <a:rPr lang="en-US" b="1" dirty="0">
                <a:solidFill>
                  <a:schemeClr val="bg1"/>
                </a:solidFill>
                <a:latin typeface="Engravers MT" panose="02090707080505020304" pitchFamily="18" charset="77"/>
              </a:rPr>
              <a:t>          </a:t>
            </a:r>
            <a:r>
              <a:rPr lang="en-US" b="1" dirty="0" err="1">
                <a:solidFill>
                  <a:schemeClr val="bg1"/>
                </a:solidFill>
                <a:latin typeface="Engravers MT" panose="02090707080505020304" pitchFamily="18" charset="77"/>
              </a:rPr>
              <a:t>Cruc</a:t>
            </a:r>
            <a:endParaRPr lang="en-US" b="1" dirty="0">
              <a:solidFill>
                <a:schemeClr val="bg1"/>
              </a:solidFill>
              <a:latin typeface="Engravers MT" panose="02090707080505020304" pitchFamily="18" charset="77"/>
            </a:endParaRPr>
          </a:p>
        </p:txBody>
      </p:sp>
      <p:sp>
        <p:nvSpPr>
          <p:cNvPr id="11" name="Title 1">
            <a:extLst>
              <a:ext uri="{FF2B5EF4-FFF2-40B4-BE49-F238E27FC236}">
                <a16:creationId xmlns:a16="http://schemas.microsoft.com/office/drawing/2014/main" id="{CFA16FD3-2067-8148-8216-12291F79906D}"/>
              </a:ext>
            </a:extLst>
          </p:cNvPr>
          <p:cNvSpPr txBox="1">
            <a:spLocks/>
          </p:cNvSpPr>
          <p:nvPr/>
        </p:nvSpPr>
        <p:spPr>
          <a:xfrm>
            <a:off x="883443" y="669908"/>
            <a:ext cx="10425112" cy="3863975"/>
          </a:xfrm>
          <a:prstGeom prst="rect">
            <a:avLst/>
          </a:prstGeom>
          <a:scene3d>
            <a:camera prst="orthographicFront">
              <a:rot lat="19499991" lon="0" rev="0"/>
            </a:camera>
            <a:lightRig rig="threePt" dir="t"/>
          </a:scene3d>
        </p:spPr>
        <p:txBody>
          <a:bodyPr vert="horz" lIns="91440" tIns="45720" rIns="91440" bIns="45720" rtlCol="0" anchor="b">
            <a:normAutofit/>
            <a:scene3d>
              <a:camera prst="orthographicFront"/>
              <a:lightRig rig="threePt" dir="t"/>
            </a:scene3d>
            <a:sp3d extrusionH="57150">
              <a:bevelT w="38100" h="38100" prst="angle"/>
            </a:sp3d>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a:solidFill>
                  <a:schemeClr val="bg1"/>
                </a:solidFill>
                <a:latin typeface="Engravers MT" panose="02090707080505020304" pitchFamily="18" charset="77"/>
              </a:rPr>
              <a:t>                   </a:t>
            </a:r>
            <a:r>
              <a:rPr lang="en-US" b="1" dirty="0" err="1">
                <a:solidFill>
                  <a:schemeClr val="bg1"/>
                </a:solidFill>
                <a:latin typeface="Engravers MT" panose="02090707080505020304" pitchFamily="18" charset="77"/>
              </a:rPr>
              <a:t>ication</a:t>
            </a:r>
            <a:endParaRPr lang="en-US" b="1" dirty="0">
              <a:solidFill>
                <a:schemeClr val="bg1"/>
              </a:solidFill>
              <a:latin typeface="Engravers MT" panose="02090707080505020304" pitchFamily="18" charset="77"/>
            </a:endParaRPr>
          </a:p>
        </p:txBody>
      </p:sp>
    </p:spTree>
    <p:extLst>
      <p:ext uri="{BB962C8B-B14F-4D97-AF65-F5344CB8AC3E}">
        <p14:creationId xmlns:p14="http://schemas.microsoft.com/office/powerpoint/2010/main" val="16512933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artisticBlur radius="25"/>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3EA28-9986-1E4E-B784-25A6F841122C}"/>
              </a:ext>
            </a:extLst>
          </p:cNvPr>
          <p:cNvSpPr>
            <a:spLocks noGrp="1"/>
          </p:cNvSpPr>
          <p:nvPr>
            <p:ph type="title"/>
          </p:nvPr>
        </p:nvSpPr>
        <p:spPr>
          <a:xfrm>
            <a:off x="387016" y="220743"/>
            <a:ext cx="11417968" cy="1325563"/>
          </a:xfrm>
        </p:spPr>
        <p:txBody>
          <a:bodyPr>
            <a:normAutofit/>
            <a:scene3d>
              <a:camera prst="orthographicFront"/>
              <a:lightRig rig="threePt" dir="t"/>
            </a:scene3d>
            <a:sp3d extrusionH="57150">
              <a:bevelT w="38100" h="38100" prst="angle"/>
            </a:sp3d>
          </a:bodyPr>
          <a:lstStyle/>
          <a:p>
            <a:pPr algn="ctr"/>
            <a:r>
              <a:rPr lang="en-US" sz="3600" b="1" dirty="0">
                <a:solidFill>
                  <a:schemeClr val="bg1"/>
                </a:solidFill>
                <a:latin typeface="Engravers MT" panose="02090707080505020304" pitchFamily="18" charset="77"/>
              </a:rPr>
              <a:t>Two Lines of Communication</a:t>
            </a:r>
          </a:p>
        </p:txBody>
      </p:sp>
      <p:sp>
        <p:nvSpPr>
          <p:cNvPr id="3" name="Content Placeholder 2">
            <a:extLst>
              <a:ext uri="{FF2B5EF4-FFF2-40B4-BE49-F238E27FC236}">
                <a16:creationId xmlns:a16="http://schemas.microsoft.com/office/drawing/2014/main" id="{805FAD28-D847-C94A-B29F-7D620AC14D55}"/>
              </a:ext>
            </a:extLst>
          </p:cNvPr>
          <p:cNvSpPr>
            <a:spLocks noGrp="1"/>
          </p:cNvSpPr>
          <p:nvPr>
            <p:ph idx="1"/>
          </p:nvPr>
        </p:nvSpPr>
        <p:spPr>
          <a:xfrm>
            <a:off x="387016" y="1732548"/>
            <a:ext cx="11417968" cy="4896852"/>
          </a:xfrm>
        </p:spPr>
        <p:txBody>
          <a:bodyPr/>
          <a:lstStyle/>
          <a:p>
            <a:pPr marL="0" indent="0">
              <a:buNone/>
            </a:pPr>
            <a:r>
              <a:rPr lang="en-US" sz="3600" b="1" dirty="0">
                <a:solidFill>
                  <a:schemeClr val="bg1"/>
                </a:solidFill>
              </a:rPr>
              <a:t>God to the Christian</a:t>
            </a:r>
          </a:p>
          <a:p>
            <a:r>
              <a:rPr lang="en-US" sz="3200" dirty="0">
                <a:solidFill>
                  <a:schemeClr val="bg1"/>
                </a:solidFill>
              </a:rPr>
              <a:t>The Method:</a:t>
            </a:r>
          </a:p>
          <a:p>
            <a:pPr lvl="1"/>
            <a:r>
              <a:rPr lang="en-US" sz="3200" dirty="0">
                <a:solidFill>
                  <a:schemeClr val="bg1"/>
                </a:solidFill>
              </a:rPr>
              <a:t>Speaks to us through His Son – </a:t>
            </a:r>
            <a:r>
              <a:rPr lang="en-US" sz="3200" i="1" dirty="0">
                <a:solidFill>
                  <a:schemeClr val="bg1"/>
                </a:solidFill>
              </a:rPr>
              <a:t>Hebrews 1:1-2 </a:t>
            </a:r>
            <a:r>
              <a:rPr lang="en-US" sz="3200" dirty="0">
                <a:solidFill>
                  <a:schemeClr val="bg1"/>
                </a:solidFill>
              </a:rPr>
              <a:t>(</a:t>
            </a:r>
            <a:r>
              <a:rPr lang="en-US" sz="3200" i="1" dirty="0">
                <a:solidFill>
                  <a:schemeClr val="bg1"/>
                </a:solidFill>
              </a:rPr>
              <a:t>2:3-4</a:t>
            </a:r>
            <a:r>
              <a:rPr lang="en-US" sz="3200" dirty="0">
                <a:solidFill>
                  <a:schemeClr val="bg1"/>
                </a:solidFill>
              </a:rPr>
              <a:t> – through apostles)</a:t>
            </a:r>
          </a:p>
          <a:p>
            <a:pPr lvl="1"/>
            <a:r>
              <a:rPr lang="en-US" sz="3200" dirty="0">
                <a:solidFill>
                  <a:schemeClr val="bg1"/>
                </a:solidFill>
              </a:rPr>
              <a:t>Revealed and written via inspiration, then read by us –                     </a:t>
            </a:r>
            <a:r>
              <a:rPr lang="en-US" sz="3200" i="1" dirty="0">
                <a:solidFill>
                  <a:schemeClr val="bg1"/>
                </a:solidFill>
              </a:rPr>
              <a:t>2 Peter 1:19-21; 3:1-2, 15-16; 1 Thessalonians 2:13;            Ephesians 3:3-4; 2 Timothy 2:15</a:t>
            </a:r>
          </a:p>
          <a:p>
            <a:pPr lvl="1"/>
            <a:r>
              <a:rPr lang="en-US" sz="3200" dirty="0">
                <a:solidFill>
                  <a:schemeClr val="bg1"/>
                </a:solidFill>
              </a:rPr>
              <a:t>To neglect the reading and study of scripture is to silence God’s communication with us – </a:t>
            </a:r>
            <a:r>
              <a:rPr lang="en-US" sz="3200" i="1" dirty="0">
                <a:solidFill>
                  <a:schemeClr val="bg1"/>
                </a:solidFill>
              </a:rPr>
              <a:t>1 Thessalonians 5:19-20</a:t>
            </a:r>
          </a:p>
        </p:txBody>
      </p:sp>
    </p:spTree>
    <p:extLst>
      <p:ext uri="{BB962C8B-B14F-4D97-AF65-F5344CB8AC3E}">
        <p14:creationId xmlns:p14="http://schemas.microsoft.com/office/powerpoint/2010/main" val="2016260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artisticBlur radius="25"/>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3EA28-9986-1E4E-B784-25A6F841122C}"/>
              </a:ext>
            </a:extLst>
          </p:cNvPr>
          <p:cNvSpPr>
            <a:spLocks noGrp="1"/>
          </p:cNvSpPr>
          <p:nvPr>
            <p:ph type="title"/>
          </p:nvPr>
        </p:nvSpPr>
        <p:spPr>
          <a:xfrm>
            <a:off x="387016" y="220743"/>
            <a:ext cx="11417968" cy="1325563"/>
          </a:xfrm>
        </p:spPr>
        <p:txBody>
          <a:bodyPr>
            <a:normAutofit/>
            <a:scene3d>
              <a:camera prst="orthographicFront"/>
              <a:lightRig rig="threePt" dir="t"/>
            </a:scene3d>
            <a:sp3d extrusionH="57150">
              <a:bevelT w="38100" h="38100" prst="angle"/>
            </a:sp3d>
          </a:bodyPr>
          <a:lstStyle/>
          <a:p>
            <a:pPr algn="ctr"/>
            <a:r>
              <a:rPr lang="en-US" sz="3600" b="1" dirty="0">
                <a:solidFill>
                  <a:schemeClr val="bg1"/>
                </a:solidFill>
                <a:latin typeface="Engravers MT" panose="02090707080505020304" pitchFamily="18" charset="77"/>
              </a:rPr>
              <a:t>Two Lines of Communication</a:t>
            </a:r>
          </a:p>
        </p:txBody>
      </p:sp>
      <p:sp>
        <p:nvSpPr>
          <p:cNvPr id="3" name="Content Placeholder 2">
            <a:extLst>
              <a:ext uri="{FF2B5EF4-FFF2-40B4-BE49-F238E27FC236}">
                <a16:creationId xmlns:a16="http://schemas.microsoft.com/office/drawing/2014/main" id="{805FAD28-D847-C94A-B29F-7D620AC14D55}"/>
              </a:ext>
            </a:extLst>
          </p:cNvPr>
          <p:cNvSpPr>
            <a:spLocks noGrp="1"/>
          </p:cNvSpPr>
          <p:nvPr>
            <p:ph idx="1"/>
          </p:nvPr>
        </p:nvSpPr>
        <p:spPr>
          <a:xfrm>
            <a:off x="387016" y="1732548"/>
            <a:ext cx="11417968" cy="4896852"/>
          </a:xfrm>
        </p:spPr>
        <p:txBody>
          <a:bodyPr/>
          <a:lstStyle/>
          <a:p>
            <a:pPr marL="0" indent="0">
              <a:buNone/>
            </a:pPr>
            <a:r>
              <a:rPr lang="en-US" sz="3600" b="1" dirty="0">
                <a:solidFill>
                  <a:schemeClr val="bg1"/>
                </a:solidFill>
              </a:rPr>
              <a:t>God to the Christian</a:t>
            </a:r>
          </a:p>
          <a:p>
            <a:r>
              <a:rPr lang="en-US" sz="3200" dirty="0">
                <a:solidFill>
                  <a:schemeClr val="bg1"/>
                </a:solidFill>
              </a:rPr>
              <a:t>The Blessedness:</a:t>
            </a:r>
          </a:p>
          <a:p>
            <a:pPr lvl="1"/>
            <a:r>
              <a:rPr lang="en-US" sz="3200" dirty="0">
                <a:solidFill>
                  <a:schemeClr val="bg1"/>
                </a:solidFill>
              </a:rPr>
              <a:t>Some under-appreciate the method of God’s communication to us. They seek something more intimate than the reading and study of God’s word. They fail to grasp the power and intimacy of scripture.</a:t>
            </a:r>
          </a:p>
          <a:p>
            <a:pPr lvl="1"/>
            <a:r>
              <a:rPr lang="en-US" sz="3200" i="1" dirty="0">
                <a:solidFill>
                  <a:schemeClr val="bg1"/>
                </a:solidFill>
              </a:rPr>
              <a:t>2 Timothy 3:16 </a:t>
            </a:r>
            <a:r>
              <a:rPr lang="en-US" sz="3200" dirty="0">
                <a:solidFill>
                  <a:schemeClr val="bg1"/>
                </a:solidFill>
              </a:rPr>
              <a:t>– inspiration – </a:t>
            </a:r>
            <a:r>
              <a:rPr lang="en-US" sz="3200" i="1" dirty="0" err="1">
                <a:solidFill>
                  <a:schemeClr val="bg1"/>
                </a:solidFill>
              </a:rPr>
              <a:t>theopneustos</a:t>
            </a:r>
            <a:r>
              <a:rPr lang="en-US" sz="3200" dirty="0">
                <a:solidFill>
                  <a:schemeClr val="bg1"/>
                </a:solidFill>
              </a:rPr>
              <a:t> – God-breathed.</a:t>
            </a:r>
          </a:p>
        </p:txBody>
      </p:sp>
    </p:spTree>
    <p:extLst>
      <p:ext uri="{BB962C8B-B14F-4D97-AF65-F5344CB8AC3E}">
        <p14:creationId xmlns:p14="http://schemas.microsoft.com/office/powerpoint/2010/main" val="3695245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artisticBlur radius="25"/>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3EA28-9986-1E4E-B784-25A6F841122C}"/>
              </a:ext>
            </a:extLst>
          </p:cNvPr>
          <p:cNvSpPr>
            <a:spLocks noGrp="1"/>
          </p:cNvSpPr>
          <p:nvPr>
            <p:ph type="title"/>
          </p:nvPr>
        </p:nvSpPr>
        <p:spPr>
          <a:xfrm>
            <a:off x="387016" y="220743"/>
            <a:ext cx="11417968" cy="1325563"/>
          </a:xfrm>
        </p:spPr>
        <p:txBody>
          <a:bodyPr>
            <a:normAutofit/>
            <a:scene3d>
              <a:camera prst="orthographicFront"/>
              <a:lightRig rig="threePt" dir="t"/>
            </a:scene3d>
            <a:sp3d extrusionH="57150">
              <a:bevelT w="38100" h="38100" prst="angle"/>
            </a:sp3d>
          </a:bodyPr>
          <a:lstStyle/>
          <a:p>
            <a:pPr algn="ctr"/>
            <a:r>
              <a:rPr lang="en-US" sz="3600" b="1" dirty="0">
                <a:solidFill>
                  <a:schemeClr val="bg1"/>
                </a:solidFill>
                <a:latin typeface="Engravers MT" panose="02090707080505020304" pitchFamily="18" charset="77"/>
              </a:rPr>
              <a:t>Two Lines of Communication</a:t>
            </a:r>
          </a:p>
        </p:txBody>
      </p:sp>
      <p:sp>
        <p:nvSpPr>
          <p:cNvPr id="3" name="Content Placeholder 2">
            <a:extLst>
              <a:ext uri="{FF2B5EF4-FFF2-40B4-BE49-F238E27FC236}">
                <a16:creationId xmlns:a16="http://schemas.microsoft.com/office/drawing/2014/main" id="{805FAD28-D847-C94A-B29F-7D620AC14D55}"/>
              </a:ext>
            </a:extLst>
          </p:cNvPr>
          <p:cNvSpPr>
            <a:spLocks noGrp="1"/>
          </p:cNvSpPr>
          <p:nvPr>
            <p:ph idx="1"/>
          </p:nvPr>
        </p:nvSpPr>
        <p:spPr>
          <a:xfrm>
            <a:off x="387016" y="1732548"/>
            <a:ext cx="11417968" cy="4896852"/>
          </a:xfrm>
        </p:spPr>
        <p:txBody>
          <a:bodyPr>
            <a:normAutofit/>
          </a:bodyPr>
          <a:lstStyle/>
          <a:p>
            <a:pPr marL="0" indent="0">
              <a:buNone/>
            </a:pPr>
            <a:r>
              <a:rPr lang="en-US" sz="3600" b="1" dirty="0">
                <a:solidFill>
                  <a:schemeClr val="bg1"/>
                </a:solidFill>
              </a:rPr>
              <a:t>The Christian to God</a:t>
            </a:r>
          </a:p>
          <a:p>
            <a:r>
              <a:rPr lang="en-US" sz="3200" dirty="0">
                <a:solidFill>
                  <a:schemeClr val="bg1"/>
                </a:solidFill>
              </a:rPr>
              <a:t>The Method:</a:t>
            </a:r>
          </a:p>
          <a:p>
            <a:pPr lvl="1"/>
            <a:r>
              <a:rPr lang="en-US" sz="3200" dirty="0">
                <a:solidFill>
                  <a:schemeClr val="bg1"/>
                </a:solidFill>
              </a:rPr>
              <a:t>Worship – Lord’s Supper; Giving; Preaching; Singing; Prayer </a:t>
            </a:r>
            <a:r>
              <a:rPr lang="en-US" sz="3200" dirty="0">
                <a:solidFill>
                  <a:schemeClr val="bg1"/>
                </a:solidFill>
                <a:sym typeface="Wingdings" pitchFamily="2" charset="2"/>
              </a:rPr>
              <a:t></a:t>
            </a:r>
          </a:p>
          <a:p>
            <a:pPr lvl="1"/>
            <a:r>
              <a:rPr lang="en-US" sz="3200" dirty="0">
                <a:solidFill>
                  <a:schemeClr val="bg1"/>
                </a:solidFill>
                <a:sym typeface="Wingdings" pitchFamily="2" charset="2"/>
              </a:rPr>
              <a:t>Prayer:</a:t>
            </a:r>
          </a:p>
          <a:p>
            <a:pPr lvl="2"/>
            <a:r>
              <a:rPr lang="en-US" sz="3200" dirty="0">
                <a:solidFill>
                  <a:schemeClr val="bg1"/>
                </a:solidFill>
                <a:sym typeface="Wingdings" pitchFamily="2" charset="2"/>
              </a:rPr>
              <a:t>Not a “take it or leave it” matter – </a:t>
            </a:r>
            <a:r>
              <a:rPr lang="en-US" sz="3200" i="1" dirty="0">
                <a:solidFill>
                  <a:schemeClr val="bg1"/>
                </a:solidFill>
                <a:sym typeface="Wingdings" pitchFamily="2" charset="2"/>
              </a:rPr>
              <a:t>1 Thessalonians 5:17</a:t>
            </a:r>
          </a:p>
          <a:p>
            <a:pPr lvl="2"/>
            <a:r>
              <a:rPr lang="en-US" sz="3200" dirty="0">
                <a:solidFill>
                  <a:schemeClr val="bg1"/>
                </a:solidFill>
                <a:sym typeface="Wingdings" pitchFamily="2" charset="2"/>
              </a:rPr>
              <a:t>Constant necessity along with the panoply of God – </a:t>
            </a:r>
            <a:r>
              <a:rPr lang="en-US" sz="3200" i="1" dirty="0">
                <a:solidFill>
                  <a:schemeClr val="bg1"/>
                </a:solidFill>
                <a:sym typeface="Wingdings" pitchFamily="2" charset="2"/>
              </a:rPr>
              <a:t>Ephesians 6:18</a:t>
            </a:r>
          </a:p>
          <a:p>
            <a:pPr lvl="2"/>
            <a:r>
              <a:rPr lang="en-US" sz="3200" dirty="0">
                <a:solidFill>
                  <a:schemeClr val="bg1"/>
                </a:solidFill>
                <a:sym typeface="Wingdings" pitchFamily="2" charset="2"/>
              </a:rPr>
              <a:t>An exercise of faith – </a:t>
            </a:r>
            <a:r>
              <a:rPr lang="en-US" sz="3200" i="1" dirty="0">
                <a:solidFill>
                  <a:schemeClr val="bg1"/>
                </a:solidFill>
                <a:sym typeface="Wingdings" pitchFamily="2" charset="2"/>
              </a:rPr>
              <a:t>James 1:6; 5:15</a:t>
            </a:r>
          </a:p>
          <a:p>
            <a:pPr lvl="2"/>
            <a:r>
              <a:rPr lang="en-US" sz="3200" dirty="0">
                <a:solidFill>
                  <a:schemeClr val="bg1"/>
                </a:solidFill>
                <a:sym typeface="Wingdings" pitchFamily="2" charset="2"/>
              </a:rPr>
              <a:t>An avenue for praise and adoration – </a:t>
            </a:r>
            <a:r>
              <a:rPr lang="en-US" sz="3200" i="1" dirty="0">
                <a:solidFill>
                  <a:schemeClr val="bg1"/>
                </a:solidFill>
                <a:sym typeface="Wingdings" pitchFamily="2" charset="2"/>
              </a:rPr>
              <a:t>1 Samuel 2:1-2</a:t>
            </a:r>
            <a:endParaRPr lang="en-US" sz="3200" i="1" dirty="0">
              <a:solidFill>
                <a:schemeClr val="bg1"/>
              </a:solidFill>
            </a:endParaRPr>
          </a:p>
        </p:txBody>
      </p:sp>
    </p:spTree>
    <p:extLst>
      <p:ext uri="{BB962C8B-B14F-4D97-AF65-F5344CB8AC3E}">
        <p14:creationId xmlns:p14="http://schemas.microsoft.com/office/powerpoint/2010/main" val="3372546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artisticBlur radius="25"/>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3EA28-9986-1E4E-B784-25A6F841122C}"/>
              </a:ext>
            </a:extLst>
          </p:cNvPr>
          <p:cNvSpPr>
            <a:spLocks noGrp="1"/>
          </p:cNvSpPr>
          <p:nvPr>
            <p:ph type="title"/>
          </p:nvPr>
        </p:nvSpPr>
        <p:spPr>
          <a:xfrm>
            <a:off x="387016" y="220743"/>
            <a:ext cx="11417968" cy="1325563"/>
          </a:xfrm>
        </p:spPr>
        <p:txBody>
          <a:bodyPr>
            <a:normAutofit/>
            <a:scene3d>
              <a:camera prst="orthographicFront"/>
              <a:lightRig rig="threePt" dir="t"/>
            </a:scene3d>
            <a:sp3d extrusionH="57150">
              <a:bevelT w="38100" h="38100" prst="angle"/>
            </a:sp3d>
          </a:bodyPr>
          <a:lstStyle/>
          <a:p>
            <a:pPr algn="ctr"/>
            <a:r>
              <a:rPr lang="en-US" sz="3600" b="1" dirty="0">
                <a:solidFill>
                  <a:schemeClr val="bg1"/>
                </a:solidFill>
                <a:latin typeface="Engravers MT" panose="02090707080505020304" pitchFamily="18" charset="77"/>
              </a:rPr>
              <a:t>Two Lines of Communication</a:t>
            </a:r>
          </a:p>
        </p:txBody>
      </p:sp>
      <p:sp>
        <p:nvSpPr>
          <p:cNvPr id="3" name="Content Placeholder 2">
            <a:extLst>
              <a:ext uri="{FF2B5EF4-FFF2-40B4-BE49-F238E27FC236}">
                <a16:creationId xmlns:a16="http://schemas.microsoft.com/office/drawing/2014/main" id="{805FAD28-D847-C94A-B29F-7D620AC14D55}"/>
              </a:ext>
            </a:extLst>
          </p:cNvPr>
          <p:cNvSpPr>
            <a:spLocks noGrp="1"/>
          </p:cNvSpPr>
          <p:nvPr>
            <p:ph idx="1"/>
          </p:nvPr>
        </p:nvSpPr>
        <p:spPr>
          <a:xfrm>
            <a:off x="387016" y="1732548"/>
            <a:ext cx="11417968" cy="4896852"/>
          </a:xfrm>
        </p:spPr>
        <p:txBody>
          <a:bodyPr>
            <a:normAutofit/>
          </a:bodyPr>
          <a:lstStyle/>
          <a:p>
            <a:pPr marL="0" indent="0">
              <a:buNone/>
            </a:pPr>
            <a:r>
              <a:rPr lang="en-US" sz="3600" b="1" dirty="0">
                <a:solidFill>
                  <a:schemeClr val="bg1"/>
                </a:solidFill>
              </a:rPr>
              <a:t>The Christian to God</a:t>
            </a:r>
          </a:p>
          <a:p>
            <a:r>
              <a:rPr lang="en-US" sz="3200" dirty="0">
                <a:solidFill>
                  <a:schemeClr val="bg1"/>
                </a:solidFill>
              </a:rPr>
              <a:t>The Blessedness:</a:t>
            </a:r>
          </a:p>
          <a:p>
            <a:pPr lvl="1"/>
            <a:r>
              <a:rPr lang="en-US" sz="3200" dirty="0">
                <a:solidFill>
                  <a:schemeClr val="bg1"/>
                </a:solidFill>
              </a:rPr>
              <a:t>Our prayers ascend to God’s throne, and He hears them – </a:t>
            </a:r>
            <a:r>
              <a:rPr lang="en-US" sz="3200" i="1" dirty="0">
                <a:solidFill>
                  <a:schemeClr val="bg1"/>
                </a:solidFill>
              </a:rPr>
              <a:t>Revelation 5:8; 1 John 5:14-15</a:t>
            </a:r>
          </a:p>
          <a:p>
            <a:pPr lvl="1"/>
            <a:r>
              <a:rPr lang="en-US" sz="3200" dirty="0">
                <a:solidFill>
                  <a:schemeClr val="bg1"/>
                </a:solidFill>
              </a:rPr>
              <a:t>They are effective – </a:t>
            </a:r>
            <a:r>
              <a:rPr lang="en-US" sz="3200" i="1" dirty="0">
                <a:solidFill>
                  <a:schemeClr val="bg1"/>
                </a:solidFill>
              </a:rPr>
              <a:t>James 5:16-18</a:t>
            </a:r>
          </a:p>
          <a:p>
            <a:pPr lvl="1"/>
            <a:r>
              <a:rPr lang="en-US" sz="3200" dirty="0">
                <a:solidFill>
                  <a:schemeClr val="bg1"/>
                </a:solidFill>
              </a:rPr>
              <a:t>They afford us a peace which surpasses understanding – </a:t>
            </a:r>
            <a:r>
              <a:rPr lang="en-US" sz="3200" i="1" dirty="0">
                <a:solidFill>
                  <a:schemeClr val="bg1"/>
                </a:solidFill>
              </a:rPr>
              <a:t>Philippians 4:6-7</a:t>
            </a:r>
          </a:p>
        </p:txBody>
      </p:sp>
    </p:spTree>
    <p:extLst>
      <p:ext uri="{BB962C8B-B14F-4D97-AF65-F5344CB8AC3E}">
        <p14:creationId xmlns:p14="http://schemas.microsoft.com/office/powerpoint/2010/main" val="4056572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artisticBlur radius="25"/>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3EA28-9986-1E4E-B784-25A6F841122C}"/>
              </a:ext>
            </a:extLst>
          </p:cNvPr>
          <p:cNvSpPr>
            <a:spLocks noGrp="1"/>
          </p:cNvSpPr>
          <p:nvPr>
            <p:ph type="title"/>
          </p:nvPr>
        </p:nvSpPr>
        <p:spPr>
          <a:xfrm>
            <a:off x="387016" y="220743"/>
            <a:ext cx="11417968" cy="1325563"/>
          </a:xfrm>
        </p:spPr>
        <p:txBody>
          <a:bodyPr>
            <a:normAutofit/>
            <a:scene3d>
              <a:camera prst="orthographicFront"/>
              <a:lightRig rig="threePt" dir="t"/>
            </a:scene3d>
            <a:sp3d extrusionH="57150">
              <a:bevelT w="38100" h="38100" prst="angle"/>
            </a:sp3d>
          </a:bodyPr>
          <a:lstStyle/>
          <a:p>
            <a:pPr algn="ctr"/>
            <a:r>
              <a:rPr lang="en-US" sz="3600" b="1" dirty="0">
                <a:solidFill>
                  <a:schemeClr val="bg1"/>
                </a:solidFill>
                <a:latin typeface="Engravers MT" panose="02090707080505020304" pitchFamily="18" charset="77"/>
              </a:rPr>
              <a:t>Communication Barriers</a:t>
            </a:r>
          </a:p>
        </p:txBody>
      </p:sp>
      <p:sp>
        <p:nvSpPr>
          <p:cNvPr id="3" name="Content Placeholder 2">
            <a:extLst>
              <a:ext uri="{FF2B5EF4-FFF2-40B4-BE49-F238E27FC236}">
                <a16:creationId xmlns:a16="http://schemas.microsoft.com/office/drawing/2014/main" id="{805FAD28-D847-C94A-B29F-7D620AC14D55}"/>
              </a:ext>
            </a:extLst>
          </p:cNvPr>
          <p:cNvSpPr>
            <a:spLocks noGrp="1"/>
          </p:cNvSpPr>
          <p:nvPr>
            <p:ph idx="1"/>
          </p:nvPr>
        </p:nvSpPr>
        <p:spPr>
          <a:xfrm>
            <a:off x="387016" y="1732548"/>
            <a:ext cx="11417968" cy="4896852"/>
          </a:xfrm>
        </p:spPr>
        <p:txBody>
          <a:bodyPr>
            <a:normAutofit/>
          </a:bodyPr>
          <a:lstStyle/>
          <a:p>
            <a:pPr marL="0" indent="0" algn="ctr">
              <a:buNone/>
            </a:pPr>
            <a:r>
              <a:rPr lang="en-US" sz="3600" b="1" dirty="0">
                <a:solidFill>
                  <a:schemeClr val="bg1"/>
                </a:solidFill>
              </a:rPr>
              <a:t>Communication with God is crucial. We must make sure there are no barriers affecting such communication.</a:t>
            </a:r>
          </a:p>
          <a:p>
            <a:r>
              <a:rPr lang="en-US" sz="3600" b="1" dirty="0">
                <a:solidFill>
                  <a:schemeClr val="bg1"/>
                </a:solidFill>
              </a:rPr>
              <a:t>Sin </a:t>
            </a:r>
            <a:r>
              <a:rPr lang="en-US" sz="3600" i="1" dirty="0">
                <a:solidFill>
                  <a:schemeClr val="bg1"/>
                </a:solidFill>
              </a:rPr>
              <a:t>– James 1:21; Isaiah 59:1-2</a:t>
            </a:r>
          </a:p>
          <a:p>
            <a:r>
              <a:rPr lang="en-US" sz="3600" b="1" dirty="0">
                <a:solidFill>
                  <a:schemeClr val="bg1"/>
                </a:solidFill>
              </a:rPr>
              <a:t>Carnality </a:t>
            </a:r>
            <a:r>
              <a:rPr lang="en-US" sz="3600" i="1" dirty="0">
                <a:solidFill>
                  <a:schemeClr val="bg1"/>
                </a:solidFill>
              </a:rPr>
              <a:t>– 1 Corinthians 3:1-3a; James 4:4</a:t>
            </a:r>
          </a:p>
          <a:p>
            <a:r>
              <a:rPr lang="en-US" sz="3600" b="1" dirty="0">
                <a:solidFill>
                  <a:schemeClr val="bg1"/>
                </a:solidFill>
              </a:rPr>
              <a:t>Time Mismanagement </a:t>
            </a:r>
            <a:r>
              <a:rPr lang="en-US" sz="3600" i="1" dirty="0">
                <a:solidFill>
                  <a:schemeClr val="bg1"/>
                </a:solidFill>
              </a:rPr>
              <a:t>– Matthew 6:33; Psalm 63:1;          John 9:4; Ephesians 5:16</a:t>
            </a:r>
          </a:p>
        </p:txBody>
      </p:sp>
    </p:spTree>
    <p:extLst>
      <p:ext uri="{BB962C8B-B14F-4D97-AF65-F5344CB8AC3E}">
        <p14:creationId xmlns:p14="http://schemas.microsoft.com/office/powerpoint/2010/main" val="1707481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B153B031-7980-8E48-8D4A-84512E177907}"/>
              </a:ext>
            </a:extLst>
          </p:cNvPr>
          <p:cNvSpPr txBox="1">
            <a:spLocks/>
          </p:cNvSpPr>
          <p:nvPr/>
        </p:nvSpPr>
        <p:spPr>
          <a:xfrm>
            <a:off x="1112050" y="-25402"/>
            <a:ext cx="10425112" cy="3863975"/>
          </a:xfrm>
          <a:prstGeom prst="rect">
            <a:avLst/>
          </a:prstGeom>
          <a:scene3d>
            <a:camera prst="orthographicFront">
              <a:rot lat="19499991" lon="0" rev="0"/>
            </a:camera>
            <a:lightRig rig="threePt" dir="t"/>
          </a:scene3d>
        </p:spPr>
        <p:txBody>
          <a:bodyPr vert="horz" lIns="91440" tIns="45720" rIns="91440" bIns="45720" rtlCol="0" anchor="b">
            <a:normAutofit/>
            <a:scene3d>
              <a:camera prst="orthographicFront"/>
              <a:lightRig rig="threePt" dir="t"/>
            </a:scene3d>
            <a:sp3d extrusionH="57150">
              <a:bevelT w="38100" h="38100" prst="angle"/>
            </a:sp3d>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a:solidFill>
                  <a:schemeClr val="bg1"/>
                </a:solidFill>
                <a:latin typeface="Engravers MT" panose="02090707080505020304" pitchFamily="18" charset="77"/>
              </a:rPr>
              <a:t>           </a:t>
            </a:r>
            <a:r>
              <a:rPr lang="en-US" b="1" dirty="0" err="1">
                <a:solidFill>
                  <a:schemeClr val="bg1"/>
                </a:solidFill>
                <a:latin typeface="Engravers MT" panose="02090707080505020304" pitchFamily="18" charset="77"/>
              </a:rPr>
              <a:t>ial</a:t>
            </a:r>
            <a:endParaRPr lang="en-US" b="1" dirty="0">
              <a:solidFill>
                <a:schemeClr val="bg1"/>
              </a:solidFill>
              <a:latin typeface="Engravers MT" panose="02090707080505020304" pitchFamily="18" charset="77"/>
            </a:endParaRPr>
          </a:p>
        </p:txBody>
      </p:sp>
      <p:sp>
        <p:nvSpPr>
          <p:cNvPr id="10" name="Title 1">
            <a:extLst>
              <a:ext uri="{FF2B5EF4-FFF2-40B4-BE49-F238E27FC236}">
                <a16:creationId xmlns:a16="http://schemas.microsoft.com/office/drawing/2014/main" id="{64A68B1C-A669-614C-B2A8-80571729CC66}"/>
              </a:ext>
            </a:extLst>
          </p:cNvPr>
          <p:cNvSpPr txBox="1">
            <a:spLocks/>
          </p:cNvSpPr>
          <p:nvPr/>
        </p:nvSpPr>
        <p:spPr>
          <a:xfrm>
            <a:off x="883443" y="660391"/>
            <a:ext cx="10425112" cy="3863975"/>
          </a:xfrm>
          <a:prstGeom prst="rect">
            <a:avLst/>
          </a:prstGeom>
          <a:scene3d>
            <a:camera prst="orthographicFront">
              <a:rot lat="19499991" lon="0" rev="0"/>
            </a:camera>
            <a:lightRig rig="threePt" dir="t"/>
          </a:scene3d>
        </p:spPr>
        <p:txBody>
          <a:bodyPr vert="horz" lIns="91440" tIns="45720" rIns="91440" bIns="45720" rtlCol="0" anchor="b">
            <a:normAutofit/>
            <a:scene3d>
              <a:camera prst="orthographicFront"/>
              <a:lightRig rig="threePt" dir="t"/>
            </a:scene3d>
            <a:sp3d extrusionH="57150">
              <a:bevelT w="38100" h="38100" prst="angle"/>
            </a:sp3d>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b="1" dirty="0" err="1">
                <a:solidFill>
                  <a:schemeClr val="bg1"/>
                </a:solidFill>
                <a:latin typeface="Engravers MT" panose="02090707080505020304" pitchFamily="18" charset="77"/>
              </a:rPr>
              <a:t>Commun</a:t>
            </a:r>
            <a:endParaRPr lang="en-US" b="1" dirty="0">
              <a:solidFill>
                <a:schemeClr val="bg1"/>
              </a:solidFill>
              <a:latin typeface="Engravers MT" panose="02090707080505020304" pitchFamily="18" charset="77"/>
            </a:endParaRPr>
          </a:p>
        </p:txBody>
      </p:sp>
      <p:sp>
        <p:nvSpPr>
          <p:cNvPr id="8" name="Triangle 7">
            <a:extLst>
              <a:ext uri="{FF2B5EF4-FFF2-40B4-BE49-F238E27FC236}">
                <a16:creationId xmlns:a16="http://schemas.microsoft.com/office/drawing/2014/main" id="{BDD824D9-3458-E947-A94F-90EC8FF92E0A}"/>
              </a:ext>
            </a:extLst>
          </p:cNvPr>
          <p:cNvSpPr/>
          <p:nvPr/>
        </p:nvSpPr>
        <p:spPr>
          <a:xfrm rot="10800000">
            <a:off x="4407693" y="1630363"/>
            <a:ext cx="3376613" cy="3759200"/>
          </a:xfrm>
          <a:prstGeom prst="triangle">
            <a:avLst/>
          </a:prstGeom>
          <a:noFill/>
          <a:ln w="254000">
            <a:solidFill>
              <a:srgbClr val="2727B6"/>
            </a:solidFill>
          </a:ln>
          <a:effectLst/>
          <a:scene3d>
            <a:camera prst="orthographicFront">
              <a:rot lat="2999995" lon="0" rev="0"/>
            </a:camera>
            <a:lightRig rig="threePt" dir="t"/>
          </a:scene3d>
          <a:sp3d extrusionH="190500">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DE426D-735D-764B-A549-21A018E5797A}"/>
              </a:ext>
            </a:extLst>
          </p:cNvPr>
          <p:cNvSpPr>
            <a:spLocks noGrp="1"/>
          </p:cNvSpPr>
          <p:nvPr>
            <p:ph type="ctrTitle"/>
          </p:nvPr>
        </p:nvSpPr>
        <p:spPr>
          <a:xfrm>
            <a:off x="883443" y="-34932"/>
            <a:ext cx="10425112" cy="3863975"/>
          </a:xfrm>
          <a:scene3d>
            <a:camera prst="orthographicFront">
              <a:rot lat="19499991" lon="0" rev="0"/>
            </a:camera>
            <a:lightRig rig="threePt" dir="t"/>
          </a:scene3d>
        </p:spPr>
        <p:txBody>
          <a:bodyPr>
            <a:normAutofit/>
            <a:scene3d>
              <a:camera prst="orthographicFront"/>
              <a:lightRig rig="threePt" dir="t"/>
            </a:scene3d>
            <a:sp3d extrusionH="57150">
              <a:bevelT w="38100" h="38100" prst="angle"/>
            </a:sp3d>
          </a:bodyPr>
          <a:lstStyle/>
          <a:p>
            <a:pPr algn="l"/>
            <a:r>
              <a:rPr lang="en-US" b="1" dirty="0">
                <a:solidFill>
                  <a:schemeClr val="bg1"/>
                </a:solidFill>
                <a:latin typeface="Engravers MT" panose="02090707080505020304" pitchFamily="18" charset="77"/>
              </a:rPr>
              <a:t>          </a:t>
            </a:r>
            <a:r>
              <a:rPr lang="en-US" b="1" dirty="0" err="1">
                <a:solidFill>
                  <a:schemeClr val="bg1"/>
                </a:solidFill>
                <a:latin typeface="Engravers MT" panose="02090707080505020304" pitchFamily="18" charset="77"/>
              </a:rPr>
              <a:t>Cruc</a:t>
            </a:r>
            <a:endParaRPr lang="en-US" b="1" dirty="0">
              <a:solidFill>
                <a:schemeClr val="bg1"/>
              </a:solidFill>
              <a:latin typeface="Engravers MT" panose="02090707080505020304" pitchFamily="18" charset="77"/>
            </a:endParaRPr>
          </a:p>
        </p:txBody>
      </p:sp>
      <p:sp>
        <p:nvSpPr>
          <p:cNvPr id="11" name="Title 1">
            <a:extLst>
              <a:ext uri="{FF2B5EF4-FFF2-40B4-BE49-F238E27FC236}">
                <a16:creationId xmlns:a16="http://schemas.microsoft.com/office/drawing/2014/main" id="{CFA16FD3-2067-8148-8216-12291F79906D}"/>
              </a:ext>
            </a:extLst>
          </p:cNvPr>
          <p:cNvSpPr txBox="1">
            <a:spLocks/>
          </p:cNvSpPr>
          <p:nvPr/>
        </p:nvSpPr>
        <p:spPr>
          <a:xfrm>
            <a:off x="883443" y="669908"/>
            <a:ext cx="10425112" cy="3863975"/>
          </a:xfrm>
          <a:prstGeom prst="rect">
            <a:avLst/>
          </a:prstGeom>
          <a:scene3d>
            <a:camera prst="orthographicFront">
              <a:rot lat="19499991" lon="0" rev="0"/>
            </a:camera>
            <a:lightRig rig="threePt" dir="t"/>
          </a:scene3d>
        </p:spPr>
        <p:txBody>
          <a:bodyPr vert="horz" lIns="91440" tIns="45720" rIns="91440" bIns="45720" rtlCol="0" anchor="b">
            <a:normAutofit/>
            <a:scene3d>
              <a:camera prst="orthographicFront"/>
              <a:lightRig rig="threePt" dir="t"/>
            </a:scene3d>
            <a:sp3d extrusionH="57150">
              <a:bevelT w="38100" h="38100" prst="angle"/>
            </a:sp3d>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a:solidFill>
                  <a:schemeClr val="bg1"/>
                </a:solidFill>
                <a:latin typeface="Engravers MT" panose="02090707080505020304" pitchFamily="18" charset="77"/>
              </a:rPr>
              <a:t>                   </a:t>
            </a:r>
            <a:r>
              <a:rPr lang="en-US" b="1" dirty="0" err="1">
                <a:solidFill>
                  <a:schemeClr val="bg1"/>
                </a:solidFill>
                <a:latin typeface="Engravers MT" panose="02090707080505020304" pitchFamily="18" charset="77"/>
              </a:rPr>
              <a:t>ication</a:t>
            </a:r>
            <a:endParaRPr lang="en-US" b="1" dirty="0">
              <a:solidFill>
                <a:schemeClr val="bg1"/>
              </a:solidFill>
              <a:latin typeface="Engravers MT" panose="02090707080505020304" pitchFamily="18" charset="77"/>
            </a:endParaRPr>
          </a:p>
        </p:txBody>
      </p:sp>
    </p:spTree>
    <p:extLst>
      <p:ext uri="{BB962C8B-B14F-4D97-AF65-F5344CB8AC3E}">
        <p14:creationId xmlns:p14="http://schemas.microsoft.com/office/powerpoint/2010/main" val="4120995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309</Words>
  <Application>Microsoft Macintosh PowerPoint</Application>
  <PresentationFormat>Widescreen</PresentationFormat>
  <Paragraphs>39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Engravers MT</vt:lpstr>
      <vt:lpstr>Office Theme</vt:lpstr>
      <vt:lpstr>PowerPoint Presentation</vt:lpstr>
      <vt:lpstr>          Cruc</vt:lpstr>
      <vt:lpstr>Two Lines of Communication</vt:lpstr>
      <vt:lpstr>Two Lines of Communication</vt:lpstr>
      <vt:lpstr>Two Lines of Communication</vt:lpstr>
      <vt:lpstr>Two Lines of Communication</vt:lpstr>
      <vt:lpstr>Communication Barriers</vt:lpstr>
      <vt:lpstr>          Cruc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Crucial Communication</dc:title>
  <dc:creator>Jeremiah Cox</dc:creator>
  <cp:lastModifiedBy>Jeremiah Cox</cp:lastModifiedBy>
  <cp:revision>8</cp:revision>
  <dcterms:created xsi:type="dcterms:W3CDTF">2019-05-02T18:24:56Z</dcterms:created>
  <dcterms:modified xsi:type="dcterms:W3CDTF">2019-05-04T21:20:45Z</dcterms:modified>
</cp:coreProperties>
</file>