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4"/>
    <p:restoredTop sz="94761"/>
  </p:normalViewPr>
  <p:slideViewPr>
    <p:cSldViewPr snapToGrid="0" snapToObjects="1">
      <p:cViewPr varScale="1">
        <p:scale>
          <a:sx n="106" d="100"/>
          <a:sy n="106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5ACA7-0A1A-9047-B3F6-95296F2D8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02E91C-B5A6-E442-94D6-93D38BE2C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61355-1B8F-9646-9599-539A7B027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CF13E-348D-5E4B-AE45-C3E3A689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8547B-4E96-7F45-AA34-07697202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1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1755-7C49-8F46-92A0-864DB458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A1F95-3F6E-1C4E-8D29-C49960B53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AF94-0405-9448-8A2D-9217A158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842AE-E74B-1A44-A19D-56353DA8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70558-A163-4C42-B61D-80B9FA124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1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AC5008-40DA-AF4F-99EB-56822B173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9E26A-29B5-7240-876D-1BDE46BF3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4FFD3-006F-A244-AB87-A5CC922D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15169-ECAC-D64F-ABFF-1CD12047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7A0BE-EA99-2A49-A1C9-D32D229E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6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BD0-AE1D-B046-910B-FA51AB125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E104B-9894-C04B-8191-2F856653E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BC82E-6DCC-6240-99CA-9B429FA0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BDC0C-FB3F-F14E-BFDD-6725569C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0442C-80BB-9143-8E57-DAF0F313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57A11-E15C-2D4D-9F08-D192974B4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0E146-F93F-8E4A-A9BC-4AFB81B42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421C6-FA09-0D44-939B-2149077A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A52D8-7BC6-3A49-8619-0CBFBA5B5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D8F5A-735E-4E4C-B9E7-386102DB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8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6400C-11A8-2849-BE92-B3DA146F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5FCBF-0406-FA4C-8DC8-948196AD1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1796E-F87F-224F-8B2E-6B2B72EA9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7E8CC-7779-674F-8981-3256051A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B8D3C-84AE-6E49-8588-94E3B2F15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973E2-641D-B649-ABC2-51F1C4B5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7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E1C3C-3609-9943-9E22-1E3CEBE1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C1540-6F5B-9046-AA57-BC78CD915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84218-ACB4-BB4F-AE52-3D12AE6E8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86BDD7-C752-5641-A334-5995F1047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A0D05-5666-ED40-81F2-6C05AF2CE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6B8D0-0103-1D4C-9268-7F6CB374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B0DA4F-4352-A345-9936-FFC3E278E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4A58ED-BBE2-C648-9E20-251A109D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1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A63F-2997-4749-B303-8EEE5918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21F6F-D05C-D746-96F0-244B878F6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5088A-8EE8-7F43-A90C-9EA0CB33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A4937-446F-FB4F-A9C0-AE778AA1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8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47CAA-E501-264A-8AB6-57A16BA6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AB384-89BC-D846-8B69-50A4B334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A402D-BC46-1543-A2DF-0330F942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7D38-2C86-6E42-A436-48C8084E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4B9ED-AFF4-BF40-875F-45D3C4180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4456B-EFE3-344F-B837-168BB6B5C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A1098-FC82-6045-A1E2-A25ED819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96D40-4777-174F-8ACC-A79EE7CE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92060-0639-CB4F-B81A-6E473C2A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4DF96-565B-2A49-91BF-7EE10A3B0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ABD559-4C30-E049-9CFD-645CEC362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BF6C4-B757-EB45-B67D-EAC601B3C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5580C-DB10-D246-B9B9-ABA9E6DB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77A31-6362-4D48-90BF-14EB107E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FCF7B-CBB6-EC41-B0AD-CAA5D9B1B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5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C6229D-7E6D-3D42-8C72-62F9ADEF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A1E0F-0571-9D4F-8E84-0D146AE7C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7A2D4-313B-954E-B37B-7C8819301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FAF64-D182-C74C-91DE-14C9AB90A82E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45575-C29D-BA42-9506-F0739EC62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E03F3-A04B-454D-826C-1497DFC82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C402-756E-D341-8CAA-F401A3BE7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703D-F841-684B-AB8B-481D4C2E3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6005-A709-1C47-A355-F297BC141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3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E5D4D-F8A4-0642-BB46-4E2660E4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75057" dist="38100" dir="5400000" sy="-20000" rotWithShape="0">
                    <a:prstClr val="black">
                      <a:alpha val="15000"/>
                    </a:prstClr>
                  </a:outerShdw>
                </a:effectLst>
                <a:latin typeface="Blackadder ITC" pitchFamily="82" charset="77"/>
              </a:rPr>
              <a:t>The Dead Sea Disciple</a:t>
            </a:r>
          </a:p>
        </p:txBody>
      </p:sp>
    </p:spTree>
    <p:extLst>
      <p:ext uri="{BB962C8B-B14F-4D97-AF65-F5344CB8AC3E}">
        <p14:creationId xmlns:p14="http://schemas.microsoft.com/office/powerpoint/2010/main" val="99670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brightnessContrast bright="-60000"/>
                    </a14:imgEffect>
                  </a14:imgLayer>
                </a14:imgProps>
              </a:ext>
            </a:extLst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C4B43-8765-114B-8071-74C9D2E1F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05"/>
            <a:ext cx="10515600" cy="13255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Blackadder ITC" pitchFamily="82" charset="77"/>
              </a:rPr>
              <a:t>God Gives That We May 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8431-29D0-7F43-8288-33B4AC44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656" y="1476368"/>
            <a:ext cx="11596688" cy="501650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God’s Design and Desire</a:t>
            </a:r>
          </a:p>
          <a:p>
            <a:r>
              <a:rPr lang="en-US" sz="3200" dirty="0">
                <a:solidFill>
                  <a:schemeClr val="bg1"/>
                </a:solidFill>
              </a:rPr>
              <a:t>He gives that we might be a source of giving to others –                   </a:t>
            </a:r>
            <a:r>
              <a:rPr lang="en-US" sz="3200" i="1" dirty="0">
                <a:solidFill>
                  <a:schemeClr val="bg1"/>
                </a:solidFill>
              </a:rPr>
              <a:t>John 7:37-38 (cf. John 4:13-15, 28-29)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Context – </a:t>
            </a:r>
            <a:r>
              <a:rPr lang="en-US" sz="3200" i="1" dirty="0">
                <a:solidFill>
                  <a:schemeClr val="bg1"/>
                </a:solidFill>
              </a:rPr>
              <a:t>John 7:39 </a:t>
            </a:r>
            <a:r>
              <a:rPr lang="en-US" sz="3200" dirty="0">
                <a:solidFill>
                  <a:schemeClr val="bg1"/>
                </a:solidFill>
              </a:rPr>
              <a:t>– concerning the Holy Spirit.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Giving of the Spirit for spiritual sustenance, and is to be given to others as well – </a:t>
            </a:r>
            <a:r>
              <a:rPr lang="en-US" sz="3200" i="1" dirty="0">
                <a:solidFill>
                  <a:schemeClr val="bg1"/>
                </a:solidFill>
              </a:rPr>
              <a:t>Acts 2:17-21; Romans 1:11; 1 Corinthians 12:4-7</a:t>
            </a:r>
          </a:p>
          <a:p>
            <a:r>
              <a:rPr lang="en-US" sz="3200" dirty="0">
                <a:solidFill>
                  <a:schemeClr val="bg1"/>
                </a:solidFill>
              </a:rPr>
              <a:t>Same for us regarding the Spirit revealed word – </a:t>
            </a:r>
            <a:r>
              <a:rPr lang="en-US" sz="3200" i="1" dirty="0">
                <a:solidFill>
                  <a:schemeClr val="bg1"/>
                </a:solidFill>
              </a:rPr>
              <a:t>2 Timothy 3:16-17 </a:t>
            </a:r>
            <a:r>
              <a:rPr lang="en-US" sz="3200" dirty="0">
                <a:solidFill>
                  <a:schemeClr val="bg1"/>
                </a:solidFill>
              </a:rPr>
              <a:t>– Given so that we might give – to God and others.</a:t>
            </a:r>
          </a:p>
        </p:txBody>
      </p:sp>
    </p:spTree>
    <p:extLst>
      <p:ext uri="{BB962C8B-B14F-4D97-AF65-F5344CB8AC3E}">
        <p14:creationId xmlns:p14="http://schemas.microsoft.com/office/powerpoint/2010/main" val="73726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brightnessContrast bright="-60000"/>
                    </a14:imgEffect>
                  </a14:imgLayer>
                </a14:imgProps>
              </a:ext>
            </a:extLst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C4B43-8765-114B-8071-74C9D2E1F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05"/>
            <a:ext cx="10515600" cy="13255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Blackadder ITC" pitchFamily="82" charset="77"/>
              </a:rPr>
              <a:t>God Gives That We May 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8431-29D0-7F43-8288-33B4AC44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656" y="1476368"/>
            <a:ext cx="11596688" cy="501650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Consequence of Only Being a Receiver</a:t>
            </a:r>
          </a:p>
          <a:p>
            <a:r>
              <a:rPr lang="en-US" sz="3200" dirty="0">
                <a:solidFill>
                  <a:schemeClr val="bg1"/>
                </a:solidFill>
              </a:rPr>
              <a:t>We are cut off – </a:t>
            </a:r>
            <a:r>
              <a:rPr lang="en-US" sz="3200" i="1" dirty="0">
                <a:solidFill>
                  <a:schemeClr val="bg1"/>
                </a:solidFill>
              </a:rPr>
              <a:t>John 15:1-2, 4, 6 </a:t>
            </a:r>
            <a:r>
              <a:rPr lang="en-US" sz="3200" dirty="0">
                <a:solidFill>
                  <a:schemeClr val="bg1"/>
                </a:solidFill>
              </a:rPr>
              <a:t>– Jesus as the vine, and we as the branches.</a:t>
            </a:r>
          </a:p>
          <a:p>
            <a:r>
              <a:rPr lang="en-US" sz="3200" dirty="0">
                <a:solidFill>
                  <a:schemeClr val="bg1"/>
                </a:solidFill>
              </a:rPr>
              <a:t>We will be punished – </a:t>
            </a:r>
            <a:r>
              <a:rPr lang="en-US" sz="3200" i="1" dirty="0">
                <a:solidFill>
                  <a:schemeClr val="bg1"/>
                </a:solidFill>
              </a:rPr>
              <a:t>Matthew 18:21-35 </a:t>
            </a:r>
            <a:r>
              <a:rPr lang="en-US" sz="3200" dirty="0">
                <a:solidFill>
                  <a:schemeClr val="bg1"/>
                </a:solidFill>
              </a:rPr>
              <a:t>– Parable of the unforgiving servant.</a:t>
            </a:r>
          </a:p>
        </p:txBody>
      </p:sp>
    </p:spTree>
    <p:extLst>
      <p:ext uri="{BB962C8B-B14F-4D97-AF65-F5344CB8AC3E}">
        <p14:creationId xmlns:p14="http://schemas.microsoft.com/office/powerpoint/2010/main" val="210749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brightnessContrast bright="-60000"/>
                    </a14:imgEffect>
                  </a14:imgLayer>
                </a14:imgProps>
              </a:ext>
            </a:extLst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C4B43-8765-114B-8071-74C9D2E1F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05"/>
            <a:ext cx="10515600" cy="13255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Blackadder ITC" pitchFamily="82" charset="77"/>
              </a:rPr>
              <a:t>Don’t Be A Dead Sea Disciple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8431-29D0-7F43-8288-33B4AC44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656" y="1476368"/>
            <a:ext cx="11596688" cy="501650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Are We Being a Good Steward?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A disciple is a steward of the things given from God – </a:t>
            </a:r>
            <a:r>
              <a:rPr lang="en-US" sz="3200" i="1" dirty="0">
                <a:solidFill>
                  <a:schemeClr val="bg1"/>
                </a:solidFill>
              </a:rPr>
              <a:t>1 Peter 4:10; Titus 1:7; 1 Corinthians 4:1-5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With truth?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Edification of the body – </a:t>
            </a:r>
            <a:r>
              <a:rPr lang="en-US" sz="3200" i="1" dirty="0">
                <a:solidFill>
                  <a:schemeClr val="bg1"/>
                </a:solidFill>
              </a:rPr>
              <a:t>1 Corinthians 12, 13, 14;                Ephesians 4:11-12, 15-16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Evangelism – </a:t>
            </a:r>
            <a:r>
              <a:rPr lang="en-US" sz="3200" i="1" dirty="0">
                <a:solidFill>
                  <a:schemeClr val="bg1"/>
                </a:solidFill>
              </a:rPr>
              <a:t>Matthew 28:18-20</a:t>
            </a:r>
          </a:p>
        </p:txBody>
      </p:sp>
    </p:spTree>
    <p:extLst>
      <p:ext uri="{BB962C8B-B14F-4D97-AF65-F5344CB8AC3E}">
        <p14:creationId xmlns:p14="http://schemas.microsoft.com/office/powerpoint/2010/main" val="392434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brightnessContrast bright="-60000"/>
                    </a14:imgEffect>
                  </a14:imgLayer>
                </a14:imgProps>
              </a:ext>
            </a:extLst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C4B43-8765-114B-8071-74C9D2E1F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05"/>
            <a:ext cx="10515600" cy="13255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Blackadder ITC" pitchFamily="82" charset="77"/>
              </a:rPr>
              <a:t>Don’t Be A Dead Sea Disciple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8431-29D0-7F43-8288-33B4AC44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656" y="1476368"/>
            <a:ext cx="11596688" cy="5016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Are We Being a Good Steward?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A disciple is a steward of the things given from God – </a:t>
            </a:r>
            <a:r>
              <a:rPr lang="en-US" sz="3200" i="1" dirty="0">
                <a:solidFill>
                  <a:schemeClr val="bg1"/>
                </a:solidFill>
              </a:rPr>
              <a:t>1 Peter 4:10; Titus 1:7; 1 Corinthians 4:1-5</a:t>
            </a:r>
          </a:p>
          <a:p>
            <a:r>
              <a:rPr lang="en-US" sz="3200" dirty="0">
                <a:solidFill>
                  <a:schemeClr val="bg1"/>
                </a:solidFill>
              </a:rPr>
              <a:t>With truth? </a:t>
            </a:r>
            <a:r>
              <a:rPr lang="en-US" sz="3200" b="1" dirty="0">
                <a:solidFill>
                  <a:schemeClr val="bg1"/>
                </a:solidFill>
              </a:rPr>
              <a:t>With love?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Love is a debt we owe.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To God – </a:t>
            </a:r>
            <a:r>
              <a:rPr lang="en-US" sz="3200" i="1" dirty="0">
                <a:solidFill>
                  <a:schemeClr val="bg1"/>
                </a:solidFill>
              </a:rPr>
              <a:t>2 Corinthians 5:14-15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Keeping Commandments – </a:t>
            </a:r>
            <a:r>
              <a:rPr lang="en-US" sz="3200" i="1" dirty="0">
                <a:solidFill>
                  <a:schemeClr val="bg1"/>
                </a:solidFill>
              </a:rPr>
              <a:t>John 14:15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To Others – </a:t>
            </a:r>
            <a:r>
              <a:rPr lang="en-US" sz="3200" i="1" dirty="0">
                <a:solidFill>
                  <a:schemeClr val="bg1"/>
                </a:solidFill>
              </a:rPr>
              <a:t>Romans 13:8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Comfort – </a:t>
            </a:r>
            <a:r>
              <a:rPr lang="en-US" sz="3200" i="1" dirty="0">
                <a:solidFill>
                  <a:schemeClr val="bg1"/>
                </a:solidFill>
              </a:rPr>
              <a:t>2 Corinthians 1:3-4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Helping when we can – </a:t>
            </a:r>
            <a:r>
              <a:rPr lang="en-US" sz="3200" i="1" dirty="0">
                <a:solidFill>
                  <a:schemeClr val="bg1"/>
                </a:solidFill>
              </a:rPr>
              <a:t>1 John 3:16-18</a:t>
            </a:r>
          </a:p>
        </p:txBody>
      </p:sp>
    </p:spTree>
    <p:extLst>
      <p:ext uri="{BB962C8B-B14F-4D97-AF65-F5344CB8AC3E}">
        <p14:creationId xmlns:p14="http://schemas.microsoft.com/office/powerpoint/2010/main" val="420407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brightnessContrast bright="-60000"/>
                    </a14:imgEffect>
                  </a14:imgLayer>
                </a14:imgProps>
              </a:ext>
            </a:extLst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C4B43-8765-114B-8071-74C9D2E1F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05"/>
            <a:ext cx="10515600" cy="13255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Blackadder ITC" pitchFamily="82" charset="77"/>
              </a:rPr>
              <a:t>Don’t Be A Dead Sea Disciple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8431-29D0-7F43-8288-33B4AC44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656" y="1476368"/>
            <a:ext cx="11596688" cy="5016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Are We Being a Good Steward?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A disciple is a steward of the things given from God – </a:t>
            </a:r>
            <a:r>
              <a:rPr lang="en-US" sz="3200" i="1" dirty="0">
                <a:solidFill>
                  <a:schemeClr val="bg1"/>
                </a:solidFill>
              </a:rPr>
              <a:t>1 Peter 4:10; Titus 1:7; 1 Corinthians 4:1-5</a:t>
            </a:r>
          </a:p>
          <a:p>
            <a:r>
              <a:rPr lang="en-US" sz="3200" dirty="0">
                <a:solidFill>
                  <a:schemeClr val="bg1"/>
                </a:solidFill>
              </a:rPr>
              <a:t>With truth? With love? </a:t>
            </a:r>
            <a:r>
              <a:rPr lang="en-US" sz="3200" b="1" dirty="0">
                <a:solidFill>
                  <a:schemeClr val="bg1"/>
                </a:solidFill>
              </a:rPr>
              <a:t>With money?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God has blessed us with money so that we have sufficiency to give – </a:t>
            </a:r>
            <a:r>
              <a:rPr lang="en-US" sz="3200" i="1" dirty="0">
                <a:solidFill>
                  <a:schemeClr val="bg1"/>
                </a:solidFill>
              </a:rPr>
              <a:t>2 Corinthians 9:8-11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Contribution – </a:t>
            </a:r>
            <a:r>
              <a:rPr lang="en-US" sz="3200" i="1" dirty="0">
                <a:solidFill>
                  <a:schemeClr val="bg1"/>
                </a:solidFill>
              </a:rPr>
              <a:t>1 Corinthians 16:2; 2 Corinthians 9:5, 7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Benevolence – </a:t>
            </a:r>
            <a:r>
              <a:rPr lang="en-US" sz="3200" i="1" dirty="0">
                <a:solidFill>
                  <a:schemeClr val="bg1"/>
                </a:solidFill>
              </a:rPr>
              <a:t>Acts 20:35; Romans 15:25-26</a:t>
            </a:r>
          </a:p>
        </p:txBody>
      </p:sp>
    </p:spTree>
    <p:extLst>
      <p:ext uri="{BB962C8B-B14F-4D97-AF65-F5344CB8AC3E}">
        <p14:creationId xmlns:p14="http://schemas.microsoft.com/office/powerpoint/2010/main" val="126366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brightnessContrast bright="-60000"/>
                    </a14:imgEffect>
                  </a14:imgLayer>
                </a14:imgProps>
              </a:ext>
            </a:extLst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C4B43-8765-114B-8071-74C9D2E1F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05"/>
            <a:ext cx="10515600" cy="13255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Blackadder ITC" pitchFamily="82" charset="77"/>
              </a:rPr>
              <a:t>Don’t Be A Dead Sea Disciple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8431-29D0-7F43-8288-33B4AC44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656" y="1476368"/>
            <a:ext cx="11596688" cy="5016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Are We Being a Good Steward?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A disciple is a steward of the things given from God – </a:t>
            </a:r>
            <a:r>
              <a:rPr lang="en-US" sz="3200" i="1" dirty="0">
                <a:solidFill>
                  <a:schemeClr val="bg1"/>
                </a:solidFill>
              </a:rPr>
              <a:t>1 Peter 4:10; Titus 1:7; 1 Corinthians 4:1-5</a:t>
            </a:r>
          </a:p>
          <a:p>
            <a:r>
              <a:rPr lang="en-US" sz="3200" dirty="0">
                <a:solidFill>
                  <a:schemeClr val="bg1"/>
                </a:solidFill>
              </a:rPr>
              <a:t>With truth? With love? With money?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Are We Sharing Jesus? </a:t>
            </a:r>
            <a:r>
              <a:rPr lang="en-US" sz="3600" i="1" dirty="0">
                <a:solidFill>
                  <a:schemeClr val="bg1"/>
                </a:solidFill>
              </a:rPr>
              <a:t>– John 3:16; 7:37-38; 1:41;        Galatians 2:20</a:t>
            </a:r>
          </a:p>
        </p:txBody>
      </p:sp>
    </p:spTree>
    <p:extLst>
      <p:ext uri="{BB962C8B-B14F-4D97-AF65-F5344CB8AC3E}">
        <p14:creationId xmlns:p14="http://schemas.microsoft.com/office/powerpoint/2010/main" val="362981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E5D4D-F8A4-0642-BB46-4E2660E4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75057" dist="38100" dir="5400000" sy="-20000" rotWithShape="0">
                    <a:prstClr val="black">
                      <a:alpha val="15000"/>
                    </a:prstClr>
                  </a:outerShdw>
                </a:effectLst>
                <a:latin typeface="Blackadder ITC" pitchFamily="82" charset="77"/>
              </a:rPr>
              <a:t>The Dead Sea Disciple</a:t>
            </a:r>
          </a:p>
        </p:txBody>
      </p:sp>
    </p:spTree>
    <p:extLst>
      <p:ext uri="{BB962C8B-B14F-4D97-AF65-F5344CB8AC3E}">
        <p14:creationId xmlns:p14="http://schemas.microsoft.com/office/powerpoint/2010/main" val="283918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427</Words>
  <Application>Microsoft Macintosh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Blackadder ITC</vt:lpstr>
      <vt:lpstr>Calibri</vt:lpstr>
      <vt:lpstr>Calibri Light</vt:lpstr>
      <vt:lpstr>Office Theme</vt:lpstr>
      <vt:lpstr>PowerPoint Presentation</vt:lpstr>
      <vt:lpstr>The Dead Sea Disciple</vt:lpstr>
      <vt:lpstr>God Gives That We May Give</vt:lpstr>
      <vt:lpstr>God Gives That We May Give</vt:lpstr>
      <vt:lpstr>Don’t Be A Dead Sea Disciple</vt:lpstr>
      <vt:lpstr>Don’t Be A Dead Sea Disciple</vt:lpstr>
      <vt:lpstr>Don’t Be A Dead Sea Disciple</vt:lpstr>
      <vt:lpstr>Don’t Be A Dead Sea Disciple</vt:lpstr>
      <vt:lpstr>The Dead Sea Disciple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8</cp:revision>
  <dcterms:created xsi:type="dcterms:W3CDTF">2019-05-17T22:26:47Z</dcterms:created>
  <dcterms:modified xsi:type="dcterms:W3CDTF">2019-05-19T14:01:02Z</dcterms:modified>
</cp:coreProperties>
</file>