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50"/>
  </p:normalViewPr>
  <p:slideViewPr>
    <p:cSldViewPr snapToGrid="0" snapToObjects="1">
      <p:cViewPr varScale="1">
        <p:scale>
          <a:sx n="115" d="100"/>
          <a:sy n="115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3566-C429-1E49-8D9A-D4BE835C1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1C95-41F2-D242-913A-65ACB7446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3469E-AFB2-624E-AD4B-6530F101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C4053-E2FD-BA42-80F4-421D9425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21D-72F8-2240-AE86-9CD1C21A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1A76-5211-7141-B092-709CD215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E8605-DD7D-4C48-A07F-8342B78A5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59E70-6A41-EE43-A7B1-4B172588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27A7-0662-8B46-A0BC-52935D45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E2C5-D9E8-D74E-B66D-16171AAA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10056-3624-C141-8B26-14150E7A3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B0E12-92EA-FF4A-93FA-496C41BB9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64CF0-3833-DA4D-AD85-714CF069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D9FD-AB4C-5B40-AB7A-73B3E6A3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1EA69-D23D-704B-81C4-7814C276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EB97-6A3B-6842-8EBE-5D87698C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2D3D-CA27-8945-99FB-D5B97760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A14C-5686-5E4B-A9BA-EA9DD5DB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60528-B5FB-964B-9529-3FCBA367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81480-AA21-A348-B4FD-5017686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3572-C50F-9747-A061-166A6A53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3B162-7993-CB4B-9DE6-BC590F7F2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AB49-4460-474D-A306-32960852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0C1D0-6F18-504B-B9D2-657788A8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F77E2-6319-8F42-B091-88876CDD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4DE7-62C6-F444-AD1C-D686DBF5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188A-3F76-A945-B80E-D7CE71BA2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C77E9-C8D3-EE46-A90F-B1EEB8C6F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9AA00-075F-E148-B632-E149C72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68C73-F979-DA4D-90E9-6015A9BC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2ECBE-5622-DE42-8C81-8B034556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66EC-CCFC-3647-8D39-C313F44B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7EB5D-CF93-584A-AC20-B0F6D25F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CC715-9D6A-1446-8235-A06AF742F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5BFDE-8F42-DB46-8BA0-F3AAF5675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06F96-ADAA-334C-8B5A-30C4306A2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5AD3B-099D-1F48-A758-6CB02606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D7CC9-8E7D-4E45-920B-397AE0B1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A750C-EF1F-094B-92E8-582D6B01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8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2B54-A255-5E43-B47D-ADA63065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43045-CCC3-FE46-AEEE-31E697E2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A17E3-AA64-A144-99E6-C6BB8F6D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D3B14-2176-F144-871B-725FFF21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C693C-AEB0-A043-BF8D-DB56E394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9BDF8-23E9-884F-A799-D9D2A502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4041-CF10-2B42-B43D-A53CDD97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8728-3C2C-F746-AA42-7B967FB0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3833-A451-9D4A-B455-2D1F7F39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EA2B6-143D-4046-8F45-BCEED7D53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BAC8-0782-8947-B380-BA0CEAC0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4682D-5C78-904D-8E29-79EF9EBE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9B1BC-24FB-1948-B6B9-BB73E2FB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DF73-F36D-EF4A-8AE0-B16F3E59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DA22F-B452-1442-9B25-EEE68EC16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D957D-F4BB-0B4B-B4BF-06331A4C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E210B-CD2D-6945-BF71-668FD9A8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96F50-68E6-EF43-B673-BBA8345C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5D5A1-9385-314F-9526-AC3E69A8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E84F3-9DBA-854C-800C-F2EFBFCE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984D9-FFA1-474F-B1E0-6D924B463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E47C-A1E1-CE4C-9EBD-5EE54B7F8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AB1C-F68B-324E-A656-E924D9CD9AA1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29CD4-F79B-504C-8EB0-5D4A748FE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E6F1-FE31-7F45-9F79-6512708F0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4694-7FC9-E643-9346-76E0EAC4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1B07-E555-8245-BA13-ACFD9F73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E401-F217-B54C-A38C-A9D30298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0B5262-A6C5-EB40-96CE-148CC59B6E09}"/>
              </a:ext>
            </a:extLst>
          </p:cNvPr>
          <p:cNvSpPr/>
          <p:nvPr/>
        </p:nvSpPr>
        <p:spPr>
          <a:xfrm>
            <a:off x="1581150" y="2343150"/>
            <a:ext cx="9029699" cy="21717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465C5-0478-B147-8166-43B7AD45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541"/>
            <a:ext cx="9144000" cy="285935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86000"/>
                    </a:prstClr>
                  </a:outerShdw>
                </a:effectLst>
                <a:latin typeface="Hijrnotes PERSONAL USE ONLY" pitchFamily="2" charset="77"/>
              </a:rPr>
              <a:t>The Story of a Man</a:t>
            </a:r>
          </a:p>
        </p:txBody>
      </p:sp>
    </p:spTree>
    <p:extLst>
      <p:ext uri="{BB962C8B-B14F-4D97-AF65-F5344CB8AC3E}">
        <p14:creationId xmlns:p14="http://schemas.microsoft.com/office/powerpoint/2010/main" val="935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17F0-9676-E04C-B913-6DB6B1F1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95604"/>
            <a:ext cx="5684520" cy="150844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ijrnotes PERSONAL USE ONLY" pitchFamily="2" charset="77"/>
              </a:rPr>
              <a:t>The story that doesn’t matter.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3500-8CD6-E54E-8345-2F20B04BA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825625"/>
            <a:ext cx="568452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Popularity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Education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Success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Net Worth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Family Ties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Societal Imprint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B4C42-72D3-2E49-B37A-C3CB997F7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84520" cy="4667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Standing with God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Knowledge of God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Growth in Christ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Heavenly Treasure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Spiritual Ties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Your Legacy of Faith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7939BB-4402-204F-A0B9-AAD749F8E21D}"/>
              </a:ext>
            </a:extLst>
          </p:cNvPr>
          <p:cNvSpPr txBox="1">
            <a:spLocks/>
          </p:cNvSpPr>
          <p:nvPr/>
        </p:nvSpPr>
        <p:spPr>
          <a:xfrm>
            <a:off x="6172200" y="395604"/>
            <a:ext cx="5684520" cy="1508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ijrnotes PERSONAL USE ONLY" pitchFamily="2" charset="77"/>
              </a:rPr>
              <a:t>The story that matters.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96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0B5262-A6C5-EB40-96CE-148CC59B6E09}"/>
              </a:ext>
            </a:extLst>
          </p:cNvPr>
          <p:cNvSpPr/>
          <p:nvPr/>
        </p:nvSpPr>
        <p:spPr>
          <a:xfrm>
            <a:off x="1581150" y="2343150"/>
            <a:ext cx="9029699" cy="21717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465C5-0478-B147-8166-43B7AD45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541"/>
            <a:ext cx="9144000" cy="285935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86000"/>
                    </a:prstClr>
                  </a:outerShdw>
                </a:effectLst>
                <a:latin typeface="Hijrnotes PERSONAL USE ONLY" pitchFamily="2" charset="77"/>
              </a:rPr>
              <a:t>The Story of a Man</a:t>
            </a:r>
          </a:p>
        </p:txBody>
      </p:sp>
    </p:spTree>
    <p:extLst>
      <p:ext uri="{BB962C8B-B14F-4D97-AF65-F5344CB8AC3E}">
        <p14:creationId xmlns:p14="http://schemas.microsoft.com/office/powerpoint/2010/main" val="544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58</Words>
  <Application>Microsoft Macintosh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Hijrnotes PERSONAL USE ONLY</vt:lpstr>
      <vt:lpstr>Office Theme</vt:lpstr>
      <vt:lpstr>PowerPoint Presentation</vt:lpstr>
      <vt:lpstr>The Story of a Man</vt:lpstr>
      <vt:lpstr>The story that doesn’t matter.</vt:lpstr>
      <vt:lpstr>The Story of a 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13</cp:revision>
  <dcterms:created xsi:type="dcterms:W3CDTF">2019-05-22T22:44:58Z</dcterms:created>
  <dcterms:modified xsi:type="dcterms:W3CDTF">2019-05-25T15:32:03Z</dcterms:modified>
</cp:coreProperties>
</file>