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90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0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0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48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D5BE-5D1C-E043-890E-8F2E9A297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1813F-342B-9146-9B4A-A294678B2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3DD72-F06A-7540-9EA1-40609600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52052-D35F-B545-B654-AA2835E5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EC9C-326A-0744-8FA4-D00A4CC5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113EC-8CA3-CE4F-9D1F-D8D2B908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763DB-93A1-A04D-B358-D485E9F3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6538C-C77E-7B44-B41D-C34BE222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173AA-4795-D44C-BD21-6A1A2299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B9BC-D395-7F45-943D-7AD721E9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2819-49F5-8D4A-B18C-4A0B6005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BF447-08E7-774F-BF07-A43BC65F1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7D0A7-BC8B-A447-B2B6-3D1219B8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6657-35A3-2040-9B73-5F2C28C1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288D2-F9C7-EE47-9D37-74ACABAE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8999-3A92-2A4C-B2F4-9EBD51E5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9B7E-257C-314E-831F-FCD964FD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B0BC7-0B39-AB4E-9E3A-9C8DE1A90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6376E-A747-9F43-8175-745851C0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27D36-871C-5441-AEE2-51DC42EC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B57A0-193C-A948-8F30-93C72044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5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2F4C-3A92-3F48-980C-028C18A0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A7918-DCDF-3446-B45E-8331A765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89C8F-00B3-7F4A-8AC1-EF92EE5C6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2A0EB-044D-6444-B337-0CD1CAB6D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DF73E-BA03-F34F-9B80-E66D84501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8A202-ED3C-0146-8C41-BAC02C39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1F115-140A-AD4A-9A5E-51BF8BDB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814595-7A54-7444-8BCD-C571768DD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1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071B-C60A-8142-BD3E-FCE7A1E8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39737-6692-3742-BDAE-E285312D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3B1B-1D9E-D344-9340-6F772857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3D52E-1C72-E743-BCB0-81625202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70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79A42-9450-5D49-9CD5-71C3FBF0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2101F-10FA-0349-ADFF-D6BB7756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24E81-255A-1B48-8777-0FEAFACB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0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1A95-689B-9C41-BC15-81859CF0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2C1F-550D-874C-8308-C4C7B3A5B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9F7AA-73C7-9648-939A-54830F305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15804-66C7-6245-A4AE-CF1E2ABD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7922B-4228-414E-8642-B48C9B27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D06AD-50AF-3545-86E0-CCF4049A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27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099F-6064-FC4B-8420-F556C876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8AC4F-9701-074F-BA7E-77B043316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F64E9-ABEB-AE49-8974-7AF8D0480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72D5C-4953-3D48-A769-ADF3AC3A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CA823-0532-E94F-A44D-E8E8562C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CD7A2-CD0E-DB46-88EE-AB31E120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11960-52D1-F542-BAFE-ABCDC15D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158CC-E202-0B49-940A-F22D2D01D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0B4CA-50FD-B246-AF14-E64A5535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D5643-1424-C242-8DFD-2245F581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3402-C01A-9F49-B54B-15480B87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0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7A1B9-EFC0-B74E-9F48-AAA06AE79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072AE-FF92-034F-9B28-9EADDDB33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1C9FB-CF4D-3044-AC87-13C5E1C9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2E906-85F1-B84E-91F4-226F802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00C21-E221-D946-BF3B-DD9C0290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2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3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8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5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85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AC27441-836B-3A41-AA6F-E45611407F4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03EBAEA-DCCD-B046-B7B3-282C656B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434B7-058E-2E40-A854-1E8971E0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C3B50-7461-FA4D-89C4-A51B2C648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F3816-7BD8-6B49-9E4F-0272E862B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0958-1FA0-7644-B958-677F925669E0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0EE07-A7C6-BA43-8C6E-26AB50FD3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34E34-E0B2-B240-A1D9-086201EDA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564D-C80E-6649-B368-6E9F7A63A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0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6C53-7502-624E-BE2A-8B241F0C1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9FC1-7BAE-E449-AEBD-9828AB617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8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946C-300D-4F46-85F7-08527E99F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stone’s Throw,   Yet So Far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9CDC-5A6B-6649-83A6-FC318DFDB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Luke 22:39-46</a:t>
            </a:r>
          </a:p>
        </p:txBody>
      </p:sp>
    </p:spTree>
    <p:extLst>
      <p:ext uri="{BB962C8B-B14F-4D97-AF65-F5344CB8AC3E}">
        <p14:creationId xmlns:p14="http://schemas.microsoft.com/office/powerpoint/2010/main" val="9241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1747-5F85-5F48-86E3-CBFD20DE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-118872"/>
            <a:ext cx="10058400" cy="1609344"/>
          </a:xfrm>
        </p:spPr>
        <p:txBody>
          <a:bodyPr/>
          <a:lstStyle/>
          <a:p>
            <a:r>
              <a:rPr lang="en-US" dirty="0"/>
              <a:t>The Distance in the Garden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284CC-7346-DA42-8802-8983BCA7A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23473"/>
            <a:ext cx="10793289" cy="52096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Three Trusted Disciples</a:t>
            </a:r>
          </a:p>
          <a:p>
            <a:r>
              <a:rPr lang="en-US" sz="2800" dirty="0"/>
              <a:t>Peter, James and John went further into the garden with Jesus – </a:t>
            </a:r>
            <a:r>
              <a:rPr lang="en-US" sz="2800" i="1" dirty="0"/>
              <a:t>Matthew 26:36-37; Mark 14:32-33</a:t>
            </a:r>
          </a:p>
          <a:p>
            <a:r>
              <a:rPr lang="en-US" sz="2800" dirty="0"/>
              <a:t>Chosen to experience other significant events – </a:t>
            </a:r>
            <a:r>
              <a:rPr lang="en-US" sz="2800" i="1" dirty="0"/>
              <a:t>Mark 5:37 </a:t>
            </a:r>
            <a:r>
              <a:rPr lang="en-US" sz="2800" dirty="0"/>
              <a:t>(Healing of Jairus’ daughter); </a:t>
            </a:r>
            <a:r>
              <a:rPr lang="en-US" sz="2800" i="1" dirty="0"/>
              <a:t>9:2</a:t>
            </a:r>
            <a:r>
              <a:rPr lang="en-US" sz="2800" dirty="0"/>
              <a:t> (Transfiguration)</a:t>
            </a:r>
          </a:p>
          <a:p>
            <a:r>
              <a:rPr lang="en-US" sz="2800" dirty="0"/>
              <a:t>Requested they watch and pray with Him in His greatest time of need – </a:t>
            </a:r>
            <a:r>
              <a:rPr lang="en-US" sz="2800" i="1" dirty="0"/>
              <a:t>Luke 22:40-41; Matthew 26:38, 40</a:t>
            </a:r>
          </a:p>
          <a:p>
            <a:pPr marL="0" indent="0">
              <a:buNone/>
            </a:pPr>
            <a:r>
              <a:rPr lang="en-US" sz="3200" b="1" dirty="0"/>
              <a:t>The Distance Greater Than A Stone’s Throw</a:t>
            </a:r>
          </a:p>
          <a:p>
            <a:r>
              <a:rPr lang="en-US" sz="2800" dirty="0"/>
              <a:t>Jesus withdrew to pray – </a:t>
            </a:r>
            <a:r>
              <a:rPr lang="en-US" sz="2800" i="1" dirty="0"/>
              <a:t>Luke 22:41-44; Hebrews 5:7-8</a:t>
            </a:r>
          </a:p>
          <a:p>
            <a:r>
              <a:rPr lang="en-US" sz="2800" dirty="0"/>
              <a:t>Despite the nature of the scene they failed to keep awake –  </a:t>
            </a:r>
            <a:r>
              <a:rPr lang="en-US" sz="2800" i="1" dirty="0"/>
              <a:t>Luke 22:45-46; Matthew 26:37-46</a:t>
            </a:r>
          </a:p>
        </p:txBody>
      </p:sp>
    </p:spTree>
    <p:extLst>
      <p:ext uri="{BB962C8B-B14F-4D97-AF65-F5344CB8AC3E}">
        <p14:creationId xmlns:p14="http://schemas.microsoft.com/office/powerpoint/2010/main" val="86232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1747-5F85-5F48-86E3-CBFD20DE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-118872"/>
            <a:ext cx="10058400" cy="1609344"/>
          </a:xfrm>
        </p:spPr>
        <p:txBody>
          <a:bodyPr/>
          <a:lstStyle/>
          <a:p>
            <a:r>
              <a:rPr lang="en-US" dirty="0"/>
              <a:t>The Distance in Individual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284CC-7346-DA42-8802-8983BCA7A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23473"/>
            <a:ext cx="10793289" cy="520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 Persistent Sin</a:t>
            </a:r>
          </a:p>
          <a:p>
            <a:r>
              <a:rPr lang="en-US" sz="2800" dirty="0"/>
              <a:t>Sin separates – </a:t>
            </a:r>
            <a:r>
              <a:rPr lang="en-US" sz="2800" i="1" dirty="0"/>
              <a:t>Isaiah 59:2</a:t>
            </a:r>
          </a:p>
          <a:p>
            <a:r>
              <a:rPr lang="en-US" sz="2800" dirty="0"/>
              <a:t>Sin must be laid aside for the word to save us – </a:t>
            </a:r>
            <a:r>
              <a:rPr lang="en-US" sz="2800" i="1" dirty="0"/>
              <a:t>James 1:21</a:t>
            </a:r>
          </a:p>
          <a:p>
            <a:r>
              <a:rPr lang="en-US" sz="2800" dirty="0"/>
              <a:t>One sin is a transgression of the whole law – </a:t>
            </a:r>
            <a:r>
              <a:rPr lang="en-US" sz="2800" i="1" dirty="0"/>
              <a:t>James 2:1-4, 8-11</a:t>
            </a:r>
          </a:p>
          <a:p>
            <a:r>
              <a:rPr lang="en-US" sz="2800" dirty="0"/>
              <a:t>In order to be close to Jesus we must rid ourselves of all our sin – </a:t>
            </a:r>
            <a:r>
              <a:rPr lang="en-US" sz="2800" i="1" dirty="0"/>
              <a:t>1 John 2:3-6, 29</a:t>
            </a:r>
          </a:p>
        </p:txBody>
      </p:sp>
    </p:spTree>
    <p:extLst>
      <p:ext uri="{BB962C8B-B14F-4D97-AF65-F5344CB8AC3E}">
        <p14:creationId xmlns:p14="http://schemas.microsoft.com/office/powerpoint/2010/main" val="14767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1747-5F85-5F48-86E3-CBFD20DE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-118872"/>
            <a:ext cx="10058400" cy="1609344"/>
          </a:xfrm>
        </p:spPr>
        <p:txBody>
          <a:bodyPr/>
          <a:lstStyle/>
          <a:p>
            <a:r>
              <a:rPr lang="en-US" dirty="0"/>
              <a:t>The Distance in Individual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284CC-7346-DA42-8802-8983BCA7A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23473"/>
            <a:ext cx="10793289" cy="520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AA2203"/>
                </a:solidFill>
              </a:rPr>
              <a:t>A Persistent Sin</a:t>
            </a:r>
          </a:p>
          <a:p>
            <a:pPr marL="0" indent="0">
              <a:buNone/>
            </a:pPr>
            <a:r>
              <a:rPr lang="en-US" sz="3200" b="1" dirty="0"/>
              <a:t>A Weight That Needs Laying Aside</a:t>
            </a:r>
          </a:p>
          <a:p>
            <a:r>
              <a:rPr lang="en-US" sz="2800" dirty="0"/>
              <a:t>Weights hinder our endurance – </a:t>
            </a:r>
            <a:r>
              <a:rPr lang="en-US" sz="2800" i="1" dirty="0"/>
              <a:t>Hebrews 12:1-2</a:t>
            </a:r>
          </a:p>
          <a:p>
            <a:r>
              <a:rPr lang="en-US" sz="2800" dirty="0"/>
              <a:t>Weights are lawful, but not always helpful – </a:t>
            </a:r>
            <a:r>
              <a:rPr lang="en-US" sz="2800" i="1" dirty="0"/>
              <a:t>1 Corinthians 6:12; 8:8-13</a:t>
            </a:r>
          </a:p>
          <a:p>
            <a:r>
              <a:rPr lang="en-US" sz="2800" dirty="0"/>
              <a:t>The Rich Young Ruler shows the problem with weights –  </a:t>
            </a:r>
            <a:r>
              <a:rPr lang="en-US" sz="2800" i="1" dirty="0"/>
              <a:t>Matthew 19:16-22</a:t>
            </a:r>
          </a:p>
        </p:txBody>
      </p:sp>
    </p:spTree>
    <p:extLst>
      <p:ext uri="{BB962C8B-B14F-4D97-AF65-F5344CB8AC3E}">
        <p14:creationId xmlns:p14="http://schemas.microsoft.com/office/powerpoint/2010/main" val="3489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1747-5F85-5F48-86E3-CBFD20DE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-118872"/>
            <a:ext cx="10058400" cy="1609344"/>
          </a:xfrm>
        </p:spPr>
        <p:txBody>
          <a:bodyPr/>
          <a:lstStyle/>
          <a:p>
            <a:r>
              <a:rPr lang="en-US" dirty="0"/>
              <a:t>The Distance in Individual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284CC-7346-DA42-8802-8983BCA7A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23473"/>
            <a:ext cx="10793289" cy="520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AA2203"/>
                </a:solidFill>
              </a:rPr>
              <a:t>A Persistent Sin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A2203"/>
                </a:solidFill>
              </a:rPr>
              <a:t>A Weight That Needs Laying Aside</a:t>
            </a:r>
          </a:p>
          <a:p>
            <a:pPr marL="0" indent="0">
              <a:buNone/>
            </a:pPr>
            <a:r>
              <a:rPr lang="en-US" sz="3200" b="1" dirty="0"/>
              <a:t>Distracted Worship</a:t>
            </a:r>
          </a:p>
          <a:p>
            <a:r>
              <a:rPr lang="en-US" sz="2800" dirty="0"/>
              <a:t>Acceptable worship is in spirit and truth – </a:t>
            </a:r>
            <a:r>
              <a:rPr lang="en-US" sz="2800" i="1" dirty="0"/>
              <a:t>John 4:24</a:t>
            </a:r>
          </a:p>
          <a:p>
            <a:r>
              <a:rPr lang="en-US" sz="2800" dirty="0"/>
              <a:t>Worship involves the heart – </a:t>
            </a:r>
            <a:r>
              <a:rPr lang="en-US" sz="2800" i="1" dirty="0"/>
              <a:t>Ephesians 5:17-21</a:t>
            </a:r>
          </a:p>
          <a:p>
            <a:r>
              <a:rPr lang="en-US" sz="2800" dirty="0"/>
              <a:t>The Lord’s Supper is of no avail if our minds aren’t engaged –    </a:t>
            </a:r>
            <a:r>
              <a:rPr lang="en-US" sz="2800" i="1" dirty="0"/>
              <a:t>1 Corinthians 11:22-32</a:t>
            </a:r>
          </a:p>
        </p:txBody>
      </p:sp>
    </p:spTree>
    <p:extLst>
      <p:ext uri="{BB962C8B-B14F-4D97-AF65-F5344CB8AC3E}">
        <p14:creationId xmlns:p14="http://schemas.microsoft.com/office/powerpoint/2010/main" val="144027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946C-300D-4F46-85F7-08527E99F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stone’s Throw,   Yet So Far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9CDC-5A6B-6649-83A6-FC318DFDB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Luke 22:39-46</a:t>
            </a:r>
          </a:p>
        </p:txBody>
      </p:sp>
    </p:spTree>
    <p:extLst>
      <p:ext uri="{BB962C8B-B14F-4D97-AF65-F5344CB8AC3E}">
        <p14:creationId xmlns:p14="http://schemas.microsoft.com/office/powerpoint/2010/main" val="242379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{E2F287A2-3B73-B042-8B2D-0775BE309ADD}tf10001070</Template>
  <TotalTime>33</TotalTime>
  <Words>277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Office Theme</vt:lpstr>
      <vt:lpstr>PowerPoint Presentation</vt:lpstr>
      <vt:lpstr>A stone’s Throw,   Yet So Far</vt:lpstr>
      <vt:lpstr>The Distance in the Garden</vt:lpstr>
      <vt:lpstr>The Distance in Individual Faith</vt:lpstr>
      <vt:lpstr>The Distance in Individual Faith</vt:lpstr>
      <vt:lpstr>The Distance in Individual Faith</vt:lpstr>
      <vt:lpstr>A stone’s Throw,   Yet So Far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12</cp:revision>
  <dcterms:created xsi:type="dcterms:W3CDTF">2019-06-21T18:07:19Z</dcterms:created>
  <dcterms:modified xsi:type="dcterms:W3CDTF">2019-06-23T22:14:04Z</dcterms:modified>
</cp:coreProperties>
</file>