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91FE7-A9FC-4349-B52A-302F622CE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82AA1-0ECC-5C4A-A21B-A31BADAE9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2E8C-3CBF-7540-A794-D5C584BC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53D83-FB1A-754F-84ED-092364FFE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E72A2-947C-A54F-9371-BC7DBD43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5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06353-886C-5F47-B272-79FD9B15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33D3A-D814-DA48-AEDD-D1225F143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239F-2F5C-8A44-8602-005FE052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8F7E0-83E6-8840-8914-FB69E611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6202B-AEBF-8A4A-9303-EE8AA334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82C02C-B370-4E4C-AE74-4CA2B5E80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AFF75-B4FF-2846-AFC2-146848880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9306-9347-0F47-8F1F-FF08BD82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4C2F5-7DEE-324D-8C3A-4854DF141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7DA4B-7123-4049-BB13-9D1DC4C3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0639-9B06-AC45-980F-C2B51D962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A3598-6FED-8344-B9B2-FF3E8323E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D222E-EA2A-BC46-AB78-8EF2D388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AAAD7-A361-5B46-84FD-583786E9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2839E-D1DC-DA44-93C5-03F20AA3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0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819B-3405-C24D-8591-10FFDA46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D6C67-4D20-7B41-91FB-CA62FB09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F57CF-CF3D-6345-878A-F739C317C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3E027-CBBB-AD41-8BC8-E638B270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FC534-0369-404B-B2AA-6F87090B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4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41B7-F211-224F-B00D-7F7481F15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E52C3-6125-6D4F-9F85-2BCA97A16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49CA-1244-AA4C-AC8A-9A5C86FFD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163CD-3529-944A-A841-ACADCB9D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8686-6C86-C943-8FFA-AF9A06EDC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0DBE2-4AE8-EB4A-B165-554A4927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EE1F-1FB7-B04D-AF5E-A13A25D4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4DDC7-9622-9648-8F08-CA3A386D4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432FC-4ACB-BD4A-A317-8A5BB5D54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D72548-F704-D748-AEAE-BB0E29CF0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50B98-6592-9D4D-ACED-F09832789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95326F-9864-6C48-A87C-634129F5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CF619-3A28-B345-8720-454BAD8C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6419B-FCF3-794A-8E43-85985448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EC07-868D-4A45-AD43-597C9AD91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BEBC5-5A64-B140-90B0-AACAD23C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C86A3-EB42-8947-A262-01EE47EE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3AAF8-0A10-AC44-8310-8247C7BC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8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62B528-F307-7D47-B0A2-D6442B19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C3D4F-0350-EB41-9C4D-AE84B730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543B5-2F3F-B243-90E3-8ECD0391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17AD-577D-084B-9A77-8954480D5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B61C8-F800-0843-BA63-E2376424C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B147-F041-E24A-A475-8F5CF73FC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828D3-F4AC-C946-B903-883B91AD8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259E7-1E0F-534B-96B1-20AA7C3E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DB4B8-B595-684C-8FA5-199BDFD0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A891-3F40-9445-81FB-695FD7090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640D4-9AB7-9647-B114-38409798F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ABE13-FB6D-F840-A99B-0168516A2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2DFA9-E314-F648-AA85-9809FF85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E36CD-BDF4-CB4D-A65D-DB590301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884D3-515A-9F49-B3FB-6F4A99265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0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260CFE-3B55-0349-A3AB-066C3454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122BE-DA23-5E43-8C0E-2F053741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257C4-BCE4-D54A-8A8D-579DAACCB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B60A-3654-B044-9A52-C9526DEF84CC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00BA2-F1FC-7049-826A-B463C0E3C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E95A8-B2C7-4D4C-906E-4004A8C51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4B71-B472-304D-A4B8-D85B00A7F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7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06B8E-EEC5-AE4C-9E45-8F5A4C62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79B0A-2FD9-7545-8004-50B92DC3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7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itting on a rock&#10;&#10;Description automatically generated">
            <a:extLst>
              <a:ext uri="{FF2B5EF4-FFF2-40B4-BE49-F238E27FC236}">
                <a16:creationId xmlns:a16="http://schemas.microsoft.com/office/drawing/2014/main" id="{25E2BED6-4472-9D4A-B9ED-5C494C8BAC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66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B65ED7-88EF-764D-8C44-5B9CEFC56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7987"/>
            <a:ext cx="9144000" cy="2900518"/>
          </a:xfrm>
        </p:spPr>
        <p:txBody>
          <a:bodyPr>
            <a:normAutofit fontScale="90000"/>
            <a:scene3d>
              <a:camera prst="isometricOffAxis1Right"/>
              <a:lightRig rig="threePt" dir="t"/>
            </a:scene3d>
          </a:bodyPr>
          <a:lstStyle/>
          <a:p>
            <a:r>
              <a:rPr lang="en-US" sz="14900" b="1" dirty="0">
                <a:solidFill>
                  <a:srgbClr val="FFFFFF"/>
                </a:solidFill>
                <a:latin typeface="Wilgaty Rough DEMO" panose="02000506000000020003" pitchFamily="2" charset="0"/>
              </a:rPr>
              <a:t>Ancient Landmarks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7DA2E-C4DE-4A4A-A2E0-78944BA6A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4748" y="6096490"/>
            <a:ext cx="3517232" cy="59307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Proverbs 22:28</a:t>
            </a:r>
          </a:p>
        </p:txBody>
      </p:sp>
    </p:spTree>
    <p:extLst>
      <p:ext uri="{BB962C8B-B14F-4D97-AF65-F5344CB8AC3E}">
        <p14:creationId xmlns:p14="http://schemas.microsoft.com/office/powerpoint/2010/main" val="414093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968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39A16-31CC-8042-8DD4-AE83C44A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150" y="316995"/>
            <a:ext cx="4622131" cy="1325563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4800" dirty="0">
                <a:solidFill>
                  <a:schemeClr val="bg1"/>
                </a:solidFill>
                <a:latin typeface="Wilgaty Rough DEMO" panose="02000506000000020003" pitchFamily="2" charset="0"/>
                <a:cs typeface="Al Bayan Plain" pitchFamily="2" charset="-78"/>
              </a:rPr>
              <a:t>of the </a:t>
            </a:r>
            <a:r>
              <a:rPr lang="en-US" sz="7200" b="1" dirty="0">
                <a:solidFill>
                  <a:schemeClr val="bg1"/>
                </a:solidFill>
                <a:latin typeface="Wilgaty Rough DEMO" panose="02000506000000020003" pitchFamily="2" charset="0"/>
                <a:cs typeface="Al Bayan Plain" pitchFamily="2" charset="-78"/>
              </a:rPr>
              <a:t>Church</a:t>
            </a:r>
            <a:endParaRPr lang="en-US" sz="8000" b="1" dirty="0">
              <a:solidFill>
                <a:schemeClr val="bg1"/>
              </a:solidFill>
              <a:latin typeface="Wilgaty Rough DEMO" panose="02000506000000020003" pitchFamily="2" charset="0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FB87-D3DC-394E-9C2D-AB112CDEC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56611"/>
            <a:ext cx="11353800" cy="4736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</a:rPr>
              <a:t>The Church is a Kingdom with Borders </a:t>
            </a:r>
            <a:r>
              <a:rPr lang="en-US" sz="3900" dirty="0">
                <a:solidFill>
                  <a:schemeClr val="bg1"/>
                </a:solidFill>
              </a:rPr>
              <a:t>–                      </a:t>
            </a:r>
            <a:r>
              <a:rPr lang="en-US" sz="3900" i="1" dirty="0">
                <a:solidFill>
                  <a:schemeClr val="bg1"/>
                </a:solidFill>
              </a:rPr>
              <a:t>Matthew 16:16-19;  2 John 9</a:t>
            </a:r>
            <a:endParaRPr lang="en-US" sz="39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500" dirty="0">
                <a:solidFill>
                  <a:schemeClr val="bg1"/>
                </a:solidFill>
              </a:rPr>
              <a:t>Interpretation of Revealed Law – </a:t>
            </a:r>
            <a:r>
              <a:rPr lang="en-US" sz="3500" i="1" dirty="0">
                <a:solidFill>
                  <a:schemeClr val="bg1"/>
                </a:solidFill>
              </a:rPr>
              <a:t>2 Peter 1:20-21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dirty="0">
                <a:solidFill>
                  <a:schemeClr val="bg1"/>
                </a:solidFill>
              </a:rPr>
              <a:t>Revealed to Understand – </a:t>
            </a:r>
            <a:r>
              <a:rPr lang="en-US" sz="3500" i="1" dirty="0">
                <a:solidFill>
                  <a:schemeClr val="bg1"/>
                </a:solidFill>
              </a:rPr>
              <a:t>Ephesians 5:17; 3:3-4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dirty="0">
                <a:solidFill>
                  <a:schemeClr val="bg1"/>
                </a:solidFill>
              </a:rPr>
              <a:t>Revealed How to Understand – Command, Example, Necessary Inference</a:t>
            </a:r>
          </a:p>
          <a:p>
            <a:pPr>
              <a:buFont typeface="Wingdings" pitchFamily="2" charset="2"/>
              <a:buChar char="v"/>
            </a:pPr>
            <a:r>
              <a:rPr lang="en-US" sz="3500" dirty="0">
                <a:solidFill>
                  <a:schemeClr val="bg1"/>
                </a:solidFill>
              </a:rPr>
              <a:t>The Proclamation of God’s Will – </a:t>
            </a:r>
            <a:r>
              <a:rPr lang="en-US" sz="3500" i="1" dirty="0">
                <a:solidFill>
                  <a:schemeClr val="bg1"/>
                </a:solidFill>
              </a:rPr>
              <a:t>1 Peter 4:11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dirty="0">
                <a:solidFill>
                  <a:schemeClr val="bg1"/>
                </a:solidFill>
              </a:rPr>
              <a:t>The Whole Counsel – </a:t>
            </a:r>
            <a:r>
              <a:rPr lang="en-US" sz="3500" i="1" dirty="0">
                <a:solidFill>
                  <a:schemeClr val="bg1"/>
                </a:solidFill>
              </a:rPr>
              <a:t>Acts 20:26-27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dirty="0">
                <a:solidFill>
                  <a:schemeClr val="bg1"/>
                </a:solidFill>
              </a:rPr>
              <a:t>The Specific Exposure of All Sin and Error – </a:t>
            </a:r>
            <a:r>
              <a:rPr lang="en-US" sz="3500" i="1" dirty="0">
                <a:solidFill>
                  <a:schemeClr val="bg1"/>
                </a:solidFill>
              </a:rPr>
              <a:t>Ephesians 5:11-13; 1 John 4:1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061E99-2D04-0B41-9A82-9FA9561430DE}"/>
              </a:ext>
            </a:extLst>
          </p:cNvPr>
          <p:cNvSpPr txBox="1">
            <a:spLocks/>
          </p:cNvSpPr>
          <p:nvPr/>
        </p:nvSpPr>
        <p:spPr>
          <a:xfrm>
            <a:off x="-158418" y="1365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Wilgaty Rough DEMO" panose="02000506000000020003" pitchFamily="2" charset="0"/>
              </a:rPr>
              <a:t>Ancient Landmarks</a:t>
            </a:r>
          </a:p>
        </p:txBody>
      </p:sp>
    </p:spTree>
    <p:extLst>
      <p:ext uri="{BB962C8B-B14F-4D97-AF65-F5344CB8AC3E}">
        <p14:creationId xmlns:p14="http://schemas.microsoft.com/office/powerpoint/2010/main" val="25934617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968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39A16-31CC-8042-8DD4-AE83C44A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150" y="316995"/>
            <a:ext cx="4622131" cy="1325563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4800" dirty="0">
                <a:solidFill>
                  <a:schemeClr val="bg1"/>
                </a:solidFill>
                <a:latin typeface="Wilgaty Rough DEMO" panose="02000506000000020003" pitchFamily="2" charset="0"/>
                <a:cs typeface="Al Bayan Plain" pitchFamily="2" charset="-78"/>
              </a:rPr>
              <a:t>of the </a:t>
            </a:r>
            <a:r>
              <a:rPr lang="en-US" sz="7200" b="1" dirty="0">
                <a:solidFill>
                  <a:schemeClr val="bg1"/>
                </a:solidFill>
                <a:latin typeface="Wilgaty Rough DEMO" panose="02000506000000020003" pitchFamily="2" charset="0"/>
                <a:cs typeface="Al Bayan Plain" pitchFamily="2" charset="-78"/>
              </a:rPr>
              <a:t>Church</a:t>
            </a:r>
            <a:endParaRPr lang="en-US" sz="8000" b="1" dirty="0">
              <a:solidFill>
                <a:schemeClr val="bg1"/>
              </a:solidFill>
              <a:latin typeface="Wilgaty Rough DEMO" panose="02000506000000020003" pitchFamily="2" charset="0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FB87-D3DC-394E-9C2D-AB112CDEC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56611"/>
            <a:ext cx="11353800" cy="473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Church is a Kingdom with Borders </a:t>
            </a:r>
            <a:r>
              <a:rPr lang="en-US" sz="3600" dirty="0">
                <a:solidFill>
                  <a:schemeClr val="bg1"/>
                </a:solidFill>
              </a:rPr>
              <a:t>–                      </a:t>
            </a:r>
            <a:r>
              <a:rPr lang="en-US" sz="3600" i="1" dirty="0">
                <a:solidFill>
                  <a:schemeClr val="bg1"/>
                </a:solidFill>
              </a:rPr>
              <a:t>Matthew 16:16-19; 2 John 9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Applying Revealed Law – Defining Specific Borders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Work, Worship, and Organization of the Church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Moral Issues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Fellowship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061E99-2D04-0B41-9A82-9FA9561430DE}"/>
              </a:ext>
            </a:extLst>
          </p:cNvPr>
          <p:cNvSpPr txBox="1">
            <a:spLocks/>
          </p:cNvSpPr>
          <p:nvPr/>
        </p:nvSpPr>
        <p:spPr>
          <a:xfrm>
            <a:off x="-158418" y="1365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Wilgaty Rough DEMO" panose="02000506000000020003" pitchFamily="2" charset="0"/>
              </a:rPr>
              <a:t>Ancient Landmarks</a:t>
            </a:r>
          </a:p>
        </p:txBody>
      </p:sp>
    </p:spTree>
    <p:extLst>
      <p:ext uri="{BB962C8B-B14F-4D97-AF65-F5344CB8AC3E}">
        <p14:creationId xmlns:p14="http://schemas.microsoft.com/office/powerpoint/2010/main" val="311692599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68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39A16-31CC-8042-8DD4-AE83C44A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724" y="316995"/>
            <a:ext cx="4622131" cy="1325563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4800" dirty="0">
                <a:solidFill>
                  <a:schemeClr val="bg1"/>
                </a:solidFill>
                <a:latin typeface="Wilgaty Rough DEMO" panose="02000506000000020003" pitchFamily="2" charset="0"/>
                <a:cs typeface="Al Bayan Plain" pitchFamily="2" charset="-78"/>
              </a:rPr>
              <a:t>of </a:t>
            </a:r>
            <a:r>
              <a:rPr lang="en-US" sz="7200" b="1" dirty="0">
                <a:solidFill>
                  <a:schemeClr val="bg1"/>
                </a:solidFill>
                <a:latin typeface="Wilgaty Rough DEMO" panose="02000506000000020003" pitchFamily="2" charset="0"/>
                <a:cs typeface="Al Bayan Plain" pitchFamily="2" charset="-78"/>
              </a:rPr>
              <a:t>Society</a:t>
            </a:r>
            <a:endParaRPr lang="en-US" sz="8000" b="1" dirty="0">
              <a:solidFill>
                <a:schemeClr val="bg1"/>
              </a:solidFill>
              <a:latin typeface="Wilgaty Rough DEMO" panose="02000506000000020003" pitchFamily="2" charset="0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FB87-D3DC-394E-9C2D-AB112CDEC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56611"/>
            <a:ext cx="11353800" cy="473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God is the Builder of Society and Sets the Borders</a:t>
            </a:r>
            <a:r>
              <a:rPr lang="en-US" sz="3600" i="1" dirty="0">
                <a:solidFill>
                  <a:schemeClr val="bg1"/>
                </a:solidFill>
              </a:rPr>
              <a:t> – Hebrews 3:4; Psalm 127:1; 11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Origins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Objective Truth – </a:t>
            </a:r>
            <a:r>
              <a:rPr lang="en-US" sz="3200" i="1" dirty="0">
                <a:solidFill>
                  <a:schemeClr val="bg1"/>
                </a:solidFill>
              </a:rPr>
              <a:t>Genesis 1:1-5; John 1:1-5; 3:18-21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Life – </a:t>
            </a:r>
            <a:r>
              <a:rPr lang="en-US" sz="3200" i="1" dirty="0">
                <a:solidFill>
                  <a:schemeClr val="bg1"/>
                </a:solidFill>
              </a:rPr>
              <a:t>Exodus 21:22-25; Luke 1:39-41; Psalm 139:13-16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Gender – </a:t>
            </a:r>
            <a:r>
              <a:rPr lang="en-US" sz="3200" i="1" dirty="0">
                <a:solidFill>
                  <a:schemeClr val="bg1"/>
                </a:solidFill>
              </a:rPr>
              <a:t>Matthew 19:4-6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061E99-2D04-0B41-9A82-9FA9561430DE}"/>
              </a:ext>
            </a:extLst>
          </p:cNvPr>
          <p:cNvSpPr txBox="1">
            <a:spLocks/>
          </p:cNvSpPr>
          <p:nvPr/>
        </p:nvSpPr>
        <p:spPr>
          <a:xfrm>
            <a:off x="-158418" y="1365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Wilgaty Rough DEMO" panose="02000506000000020003" pitchFamily="2" charset="0"/>
              </a:rPr>
              <a:t>Ancient Landmarks</a:t>
            </a:r>
          </a:p>
        </p:txBody>
      </p:sp>
    </p:spTree>
    <p:extLst>
      <p:ext uri="{BB962C8B-B14F-4D97-AF65-F5344CB8AC3E}">
        <p14:creationId xmlns:p14="http://schemas.microsoft.com/office/powerpoint/2010/main" val="26382333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68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39A16-31CC-8042-8DD4-AE83C44A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724" y="316995"/>
            <a:ext cx="4622131" cy="1325563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4800" dirty="0">
                <a:solidFill>
                  <a:schemeClr val="bg1"/>
                </a:solidFill>
                <a:latin typeface="Wilgaty Rough DEMO" panose="02000506000000020003" pitchFamily="2" charset="0"/>
                <a:cs typeface="Al Bayan Plain" pitchFamily="2" charset="-78"/>
              </a:rPr>
              <a:t>of </a:t>
            </a:r>
            <a:r>
              <a:rPr lang="en-US" sz="7200" b="1" dirty="0">
                <a:solidFill>
                  <a:schemeClr val="bg1"/>
                </a:solidFill>
                <a:latin typeface="Wilgaty Rough DEMO" panose="02000506000000020003" pitchFamily="2" charset="0"/>
                <a:cs typeface="Al Bayan Plain" pitchFamily="2" charset="-78"/>
              </a:rPr>
              <a:t>Society</a:t>
            </a:r>
            <a:endParaRPr lang="en-US" sz="8000" b="1" dirty="0">
              <a:solidFill>
                <a:schemeClr val="bg1"/>
              </a:solidFill>
              <a:latin typeface="Wilgaty Rough DEMO" panose="02000506000000020003" pitchFamily="2" charset="0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FB87-D3DC-394E-9C2D-AB112CDEC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56611"/>
            <a:ext cx="11353800" cy="473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God is the Builder of Society and Sets the Borders</a:t>
            </a:r>
            <a:r>
              <a:rPr lang="en-US" sz="3600" i="1" dirty="0">
                <a:solidFill>
                  <a:schemeClr val="bg1"/>
                </a:solidFill>
              </a:rPr>
              <a:t> – Hebrews 3:4; Psalm 127:1; 11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Home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Marriage, Divorce, Remarriage – </a:t>
            </a:r>
            <a:r>
              <a:rPr lang="en-US" sz="3200" i="1" dirty="0">
                <a:solidFill>
                  <a:schemeClr val="bg1"/>
                </a:solidFill>
              </a:rPr>
              <a:t>Matthew 19:3-10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Child Rearing – </a:t>
            </a:r>
            <a:r>
              <a:rPr lang="en-US" sz="3200" i="1" dirty="0">
                <a:solidFill>
                  <a:schemeClr val="bg1"/>
                </a:solidFill>
              </a:rPr>
              <a:t>Proverbs 22:6; Ephesians 6:4; Proverbs 13:24</a:t>
            </a:r>
          </a:p>
          <a:p>
            <a:pPr lvl="0">
              <a:buFont typeface="Wingdings" pitchFamily="2" charset="2"/>
              <a:buChar char="v"/>
            </a:pPr>
            <a:r>
              <a:rPr lang="en-US" sz="3200" dirty="0">
                <a:solidFill>
                  <a:prstClr val="white"/>
                </a:solidFill>
              </a:rPr>
              <a:t>The Nation – </a:t>
            </a:r>
            <a:r>
              <a:rPr lang="en-US" sz="3200" i="1" dirty="0">
                <a:solidFill>
                  <a:prstClr val="white"/>
                </a:solidFill>
              </a:rPr>
              <a:t>Romans 13:1-7; Proverbs 14:34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061E99-2D04-0B41-9A82-9FA9561430DE}"/>
              </a:ext>
            </a:extLst>
          </p:cNvPr>
          <p:cNvSpPr txBox="1">
            <a:spLocks/>
          </p:cNvSpPr>
          <p:nvPr/>
        </p:nvSpPr>
        <p:spPr>
          <a:xfrm>
            <a:off x="-158418" y="1365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Wilgaty Rough DEMO" panose="02000506000000020003" pitchFamily="2" charset="0"/>
              </a:rPr>
              <a:t>Ancient Landmarks</a:t>
            </a:r>
          </a:p>
        </p:txBody>
      </p:sp>
    </p:spTree>
    <p:extLst>
      <p:ext uri="{BB962C8B-B14F-4D97-AF65-F5344CB8AC3E}">
        <p14:creationId xmlns:p14="http://schemas.microsoft.com/office/powerpoint/2010/main" val="36551470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itting on a rock&#10;&#10;Description automatically generated">
            <a:extLst>
              <a:ext uri="{FF2B5EF4-FFF2-40B4-BE49-F238E27FC236}">
                <a16:creationId xmlns:a16="http://schemas.microsoft.com/office/drawing/2014/main" id="{25E2BED6-4472-9D4A-B9ED-5C494C8BAC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66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B65ED7-88EF-764D-8C44-5B9CEFC56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7987"/>
            <a:ext cx="9144000" cy="2900518"/>
          </a:xfrm>
        </p:spPr>
        <p:txBody>
          <a:bodyPr>
            <a:normAutofit fontScale="90000"/>
            <a:scene3d>
              <a:camera prst="isometricOffAxis1Right"/>
              <a:lightRig rig="threePt" dir="t"/>
            </a:scene3d>
          </a:bodyPr>
          <a:lstStyle/>
          <a:p>
            <a:r>
              <a:rPr lang="en-US" sz="14900" b="1" dirty="0">
                <a:solidFill>
                  <a:srgbClr val="FFFFFF"/>
                </a:solidFill>
                <a:latin typeface="Wilgaty Rough DEMO" panose="02000506000000020003" pitchFamily="2" charset="0"/>
              </a:rPr>
              <a:t>Ancient Landmarks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7DA2E-C4DE-4A4A-A2E0-78944BA6A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4748" y="6096490"/>
            <a:ext cx="3517232" cy="59307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Proverbs 22:28</a:t>
            </a:r>
          </a:p>
        </p:txBody>
      </p:sp>
    </p:spTree>
    <p:extLst>
      <p:ext uri="{BB962C8B-B14F-4D97-AF65-F5344CB8AC3E}">
        <p14:creationId xmlns:p14="http://schemas.microsoft.com/office/powerpoint/2010/main" val="3414447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220</Words>
  <Application>Microsoft Macintosh PowerPoint</Application>
  <PresentationFormat>Widescreen</PresentationFormat>
  <Paragraphs>34</Paragraphs>
  <Slides>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Wilgaty Rough DEMO</vt:lpstr>
      <vt:lpstr>Wingdings</vt:lpstr>
      <vt:lpstr>Office Theme</vt:lpstr>
      <vt:lpstr>PowerPoint Presentation</vt:lpstr>
      <vt:lpstr>Ancient Landmarks</vt:lpstr>
      <vt:lpstr>of the Church</vt:lpstr>
      <vt:lpstr>of the Church</vt:lpstr>
      <vt:lpstr>of Society</vt:lpstr>
      <vt:lpstr>of Society</vt:lpstr>
      <vt:lpstr>Ancient Landmarks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</dc:title>
  <dc:creator>Jeremiah Cox</dc:creator>
  <cp:lastModifiedBy>Jeremiah Cox</cp:lastModifiedBy>
  <cp:revision>14</cp:revision>
  <dcterms:created xsi:type="dcterms:W3CDTF">2019-06-10T20:21:50Z</dcterms:created>
  <dcterms:modified xsi:type="dcterms:W3CDTF">2019-06-16T21:37:37Z</dcterms:modified>
</cp:coreProperties>
</file>