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D5BE-5D1C-E043-890E-8F2E9A297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1813F-342B-9146-9B4A-A294678B2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3DD72-F06A-7540-9EA1-40609600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0958-1FA0-7644-B958-677F925669E0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52052-D35F-B545-B654-AA2835E5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EC9C-326A-0744-8FA4-D00A4CC5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64D-C80E-6649-B368-6E9F7A63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3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11960-52D1-F542-BAFE-ABCDC15D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158CC-E202-0B49-940A-F22D2D01D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0B4CA-50FD-B246-AF14-E64A5535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0958-1FA0-7644-B958-677F925669E0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D5643-1424-C242-8DFD-2245F581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3402-C01A-9F49-B54B-15480B87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64D-C80E-6649-B368-6E9F7A63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9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7A1B9-EFC0-B74E-9F48-AAA06AE79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072AE-FF92-034F-9B28-9EADDDB33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1C9FB-CF4D-3044-AC87-13C5E1C9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0958-1FA0-7644-B958-677F925669E0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2E906-85F1-B84E-91F4-226F8020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00C21-E221-D946-BF3B-DD9C0290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64D-C80E-6649-B368-6E9F7A63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2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13EC-8CA3-CE4F-9D1F-D8D2B908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763DB-93A1-A04D-B358-D485E9F36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6538C-C77E-7B44-B41D-C34BE222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0958-1FA0-7644-B958-677F925669E0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173AA-4795-D44C-BD21-6A1A2299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DB9BC-D395-7F45-943D-7AD721E9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64D-C80E-6649-B368-6E9F7A63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2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2819-49F5-8D4A-B18C-4A0B6005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BF447-08E7-774F-BF07-A43BC65F1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7D0A7-BC8B-A447-B2B6-3D1219B8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0958-1FA0-7644-B958-677F925669E0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F6657-35A3-2040-9B73-5F2C28C1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288D2-F9C7-EE47-9D37-74ACABAE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64D-C80E-6649-B368-6E9F7A63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8999-3A92-2A4C-B2F4-9EBD51E5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89B7E-257C-314E-831F-FCD964FDB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B0BC7-0B39-AB4E-9E3A-9C8DE1A90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6376E-A747-9F43-8175-745851C0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0958-1FA0-7644-B958-677F925669E0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27D36-871C-5441-AEE2-51DC42EC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B57A0-193C-A948-8F30-93C72044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64D-C80E-6649-B368-6E9F7A63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2F4C-3A92-3F48-980C-028C18A0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7918-DCDF-3446-B45E-8331A7653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89C8F-00B3-7F4A-8AC1-EF92EE5C6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2A0EB-044D-6444-B337-0CD1CAB6D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DF73E-BA03-F34F-9B80-E66D84501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68A202-ED3C-0146-8C41-BAC02C39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0958-1FA0-7644-B958-677F925669E0}" type="datetimeFigureOut">
              <a:rPr lang="en-US" smtClean="0"/>
              <a:t>6/23/19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1F115-140A-AD4A-9A5E-51BF8BDB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14595-7A54-7444-8BCD-C571768D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64D-C80E-6649-B368-6E9F7A63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7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071B-C60A-8142-BD3E-FCE7A1E8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39737-6692-3742-BDAE-E285312D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0958-1FA0-7644-B958-677F925669E0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43B1B-1D9E-D344-9340-6F772857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D52E-1C72-E743-BCB0-81625202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64D-C80E-6649-B368-6E9F7A63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8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79A42-9450-5D49-9CD5-71C3FBF0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0958-1FA0-7644-B958-677F925669E0}" type="datetimeFigureOut">
              <a:rPr lang="en-US" smtClean="0"/>
              <a:t>6/23/19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2101F-10FA-0349-ADFF-D6BB7756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24E81-255A-1B48-8777-0FEAFACB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64D-C80E-6649-B368-6E9F7A63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9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1A95-689B-9C41-BC15-81859CF0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B2C1F-550D-874C-8308-C4C7B3A5B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9F7AA-73C7-9648-939A-54830F305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15804-66C7-6245-A4AE-CF1E2ABD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0958-1FA0-7644-B958-677F925669E0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7922B-4228-414E-8642-B48C9B27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D06AD-50AF-3545-86E0-CCF4049A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64D-C80E-6649-B368-6E9F7A63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099F-6064-FC4B-8420-F556C876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8AC4F-9701-074F-BA7E-77B043316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F64E9-ABEB-AE49-8974-7AF8D0480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72D5C-4953-3D48-A769-ADF3AC3A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0958-1FA0-7644-B958-677F925669E0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CA823-0532-E94F-A44D-E8E8562C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CD7A2-CD0E-DB46-88EE-AB31E120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64D-C80E-6649-B368-6E9F7A63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434B7-058E-2E40-A854-1E8971E02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C3B50-7461-FA4D-89C4-A51B2C648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F3816-7BD8-6B49-9E4F-0272E862B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E0958-1FA0-7644-B958-677F925669E0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0EE07-A7C6-BA43-8C6E-26AB50FD3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34E34-E0B2-B240-A1D9-086201EDA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564D-C80E-6649-B368-6E9F7A63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6C53-7502-624E-BE2A-8B241F0C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79FC1-7BAE-E449-AEBD-9828AB617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A57D-57C5-0E4B-B6E9-3DD612209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0438" y="2337548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>
                <a:effectLst>
                  <a:outerShdw blurRad="76200" dist="381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Disney Heroic" pitchFamily="2" charset="0"/>
              </a:rPr>
              <a:t>“Christians”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5AEF1-B3EA-F242-875E-4C55E3F28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3842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i="1" dirty="0"/>
              <a:t>Acts 11:26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9D20BD-CBA3-4941-9455-06ACC81CE407}"/>
              </a:ext>
            </a:extLst>
          </p:cNvPr>
          <p:cNvSpPr txBox="1">
            <a:spLocks/>
          </p:cNvSpPr>
          <p:nvPr/>
        </p:nvSpPr>
        <p:spPr>
          <a:xfrm>
            <a:off x="537417" y="56013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Disney Heroic" pitchFamily="2" charset="0"/>
                <a:cs typeface="Apple Chancery" panose="03020702040506060504" pitchFamily="66" charset="-79"/>
              </a:rPr>
              <a:t>Disciples were called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3A0FB-C67C-C44F-A822-568BCCBB8530}"/>
              </a:ext>
            </a:extLst>
          </p:cNvPr>
          <p:cNvSpPr txBox="1"/>
          <p:nvPr/>
        </p:nvSpPr>
        <p:spPr>
          <a:xfrm>
            <a:off x="3284621" y="29116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40EC-5F99-F442-AED7-A1E71A97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89" y="567283"/>
            <a:ext cx="10515600" cy="1325563"/>
          </a:xfrm>
          <a:effectLst/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76200" dist="381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Disney Heroic" pitchFamily="2" charset="0"/>
              </a:rPr>
              <a:t>Designation</a:t>
            </a:r>
            <a:endParaRPr lang="en-US" sz="6000" b="1" dirty="0">
              <a:effectLst>
                <a:outerShdw blurRad="76200" dist="38100" dir="5400000" sx="104000" sy="104000" algn="t" rotWithShape="0">
                  <a:prstClr val="black">
                    <a:alpha val="40000"/>
                  </a:prstClr>
                </a:outerShdw>
              </a:effectLst>
              <a:latin typeface="Disney Heroic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03D48-94FE-B146-B65B-7924A84E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690688"/>
            <a:ext cx="11787188" cy="4923195"/>
          </a:xfrm>
          <a:solidFill>
            <a:schemeClr val="bg1">
              <a:alpha val="2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b="1" dirty="0"/>
              <a:t>By God</a:t>
            </a:r>
          </a:p>
          <a:p>
            <a:r>
              <a:rPr lang="en-US" sz="3500" dirty="0"/>
              <a:t>Not a term of derision – </a:t>
            </a:r>
            <a:r>
              <a:rPr lang="en-US" sz="3500" i="1" dirty="0"/>
              <a:t>cf. 1 Peter 4:15-16</a:t>
            </a:r>
          </a:p>
          <a:p>
            <a:r>
              <a:rPr lang="en-US" sz="3500" dirty="0"/>
              <a:t>Called – </a:t>
            </a:r>
            <a:r>
              <a:rPr lang="en-US" sz="3500" i="1" dirty="0" err="1"/>
              <a:t>chrēmatizo</a:t>
            </a:r>
            <a:r>
              <a:rPr lang="en-US" sz="3500" dirty="0"/>
              <a:t>̄ – to utter an oracle, i.e. divinely intimate.</a:t>
            </a:r>
          </a:p>
          <a:p>
            <a:r>
              <a:rPr lang="en-US" sz="3500" dirty="0"/>
              <a:t>Possible fulfillment of the prophetic </a:t>
            </a:r>
            <a:r>
              <a:rPr lang="en-US" sz="3500" i="1" dirty="0"/>
              <a:t>“new name” </a:t>
            </a:r>
            <a:r>
              <a:rPr lang="en-US" sz="3500" dirty="0"/>
              <a:t>– </a:t>
            </a:r>
            <a:r>
              <a:rPr lang="en-US" sz="3500" i="1" dirty="0"/>
              <a:t>Isaiah 62:1-2</a:t>
            </a:r>
          </a:p>
          <a:p>
            <a:pPr marL="0" indent="0">
              <a:buNone/>
            </a:pPr>
            <a:r>
              <a:rPr lang="en-US" sz="3900" b="1" dirty="0"/>
              <a:t>To Disciples</a:t>
            </a:r>
          </a:p>
          <a:p>
            <a:r>
              <a:rPr lang="en-US" sz="3500" dirty="0"/>
              <a:t>Disciple – one who learns from the teachings of another, identifies with them, and imitates their way of life.</a:t>
            </a:r>
          </a:p>
          <a:p>
            <a:r>
              <a:rPr lang="en-US" sz="3500" dirty="0"/>
              <a:t>Suffix – </a:t>
            </a:r>
            <a:r>
              <a:rPr lang="en-US" sz="3500" i="1" dirty="0" err="1"/>
              <a:t>ian</a:t>
            </a:r>
            <a:r>
              <a:rPr lang="en-US" sz="3500" dirty="0"/>
              <a:t> – one from, belonging to, relating to, or like.                   (</a:t>
            </a:r>
            <a:r>
              <a:rPr lang="en-US" sz="3500" i="1" dirty="0"/>
              <a:t>cf. John 8:31; 1 John 2:6</a:t>
            </a:r>
            <a:r>
              <a:rPr lang="en-US" sz="35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CD43F-E7CE-1A48-8FBB-E9A3E407C1AD}"/>
              </a:ext>
            </a:extLst>
          </p:cNvPr>
          <p:cNvSpPr/>
          <p:nvPr/>
        </p:nvSpPr>
        <p:spPr>
          <a:xfrm>
            <a:off x="311830" y="244117"/>
            <a:ext cx="1181734" cy="646331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600" dirty="0">
                <a:latin typeface="Disney Heroic" pitchFamily="2" charset="0"/>
              </a:rPr>
              <a:t>The </a:t>
            </a:r>
          </a:p>
        </p:txBody>
      </p:sp>
    </p:spTree>
    <p:extLst>
      <p:ext uri="{BB962C8B-B14F-4D97-AF65-F5344CB8AC3E}">
        <p14:creationId xmlns:p14="http://schemas.microsoft.com/office/powerpoint/2010/main" val="1759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40EC-5F99-F442-AED7-A1E71A97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89" y="567283"/>
            <a:ext cx="10515600" cy="1325563"/>
          </a:xfrm>
          <a:effectLst/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76200" dist="381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Disney Heroic" pitchFamily="2" charset="0"/>
              </a:rPr>
              <a:t>Accompaniment</a:t>
            </a:r>
            <a:endParaRPr lang="en-US" sz="6000" b="1" dirty="0">
              <a:effectLst>
                <a:outerShdw blurRad="76200" dist="38100" dir="5400000" sx="104000" sy="104000" algn="t" rotWithShape="0">
                  <a:prstClr val="black">
                    <a:alpha val="40000"/>
                  </a:prstClr>
                </a:outerShdw>
              </a:effectLst>
              <a:latin typeface="Disney Heroic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03D48-94FE-B146-B65B-7924A84E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690688"/>
            <a:ext cx="11787188" cy="4923195"/>
          </a:xfrm>
          <a:solidFill>
            <a:schemeClr val="bg1">
              <a:alpha val="2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b="1" dirty="0"/>
              <a:t>Inclusion of the Gentiles</a:t>
            </a:r>
          </a:p>
          <a:p>
            <a:r>
              <a:rPr lang="en-US" sz="3500" dirty="0"/>
              <a:t>Evangelistic efforts directed toward Gentiles – </a:t>
            </a:r>
            <a:r>
              <a:rPr lang="en-US" sz="3500" i="1" dirty="0"/>
              <a:t>Acts 11:19-21</a:t>
            </a:r>
          </a:p>
          <a:p>
            <a:r>
              <a:rPr lang="en-US" sz="3500" dirty="0"/>
              <a:t>God’s grace seen among the Gentiles – </a:t>
            </a:r>
            <a:r>
              <a:rPr lang="en-US" sz="3500" i="1" dirty="0"/>
              <a:t>Acts 11:23; 15:11; Titus 2:11</a:t>
            </a:r>
          </a:p>
          <a:p>
            <a:r>
              <a:rPr lang="en-US" sz="3500" dirty="0"/>
              <a:t>One new man created from the two – </a:t>
            </a:r>
            <a:r>
              <a:rPr lang="en-US" sz="3500" i="1" dirty="0"/>
              <a:t>Ephesians 2:14-18</a:t>
            </a:r>
          </a:p>
          <a:p>
            <a:pPr marL="0" indent="0">
              <a:buNone/>
            </a:pPr>
            <a:r>
              <a:rPr lang="en-US" sz="3900" b="1" dirty="0"/>
              <a:t>Choice of Obedience</a:t>
            </a:r>
          </a:p>
          <a:p>
            <a:r>
              <a:rPr lang="en-US" sz="3500" dirty="0"/>
              <a:t>The goodness and severity of God is universal in application – </a:t>
            </a:r>
            <a:r>
              <a:rPr lang="en-US" sz="3500" i="1" dirty="0"/>
              <a:t>Romans 11:19-24</a:t>
            </a:r>
          </a:p>
          <a:p>
            <a:r>
              <a:rPr lang="en-US" sz="3500" dirty="0"/>
              <a:t>They were called Christians because they believed and were baptized – </a:t>
            </a:r>
            <a:r>
              <a:rPr lang="en-US" sz="3500" i="1" dirty="0"/>
              <a:t>Acts 11:21; 2:38; 3:19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CD43F-E7CE-1A48-8FBB-E9A3E407C1AD}"/>
              </a:ext>
            </a:extLst>
          </p:cNvPr>
          <p:cNvSpPr/>
          <p:nvPr/>
        </p:nvSpPr>
        <p:spPr>
          <a:xfrm>
            <a:off x="311830" y="244117"/>
            <a:ext cx="1181734" cy="646331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600" dirty="0">
                <a:latin typeface="Disney Heroic" pitchFamily="2" charset="0"/>
              </a:rPr>
              <a:t>The </a:t>
            </a:r>
          </a:p>
        </p:txBody>
      </p:sp>
    </p:spTree>
    <p:extLst>
      <p:ext uri="{BB962C8B-B14F-4D97-AF65-F5344CB8AC3E}">
        <p14:creationId xmlns:p14="http://schemas.microsoft.com/office/powerpoint/2010/main" val="20700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40EC-5F99-F442-AED7-A1E71A97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89" y="567283"/>
            <a:ext cx="10515600" cy="1325563"/>
          </a:xfrm>
          <a:effectLst/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76200" dist="381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Disney Heroic" pitchFamily="2" charset="0"/>
              </a:rPr>
              <a:t>Blessing</a:t>
            </a:r>
            <a:endParaRPr lang="en-US" sz="6000" b="1" dirty="0">
              <a:effectLst>
                <a:outerShdw blurRad="76200" dist="38100" dir="5400000" sx="104000" sy="104000" algn="t" rotWithShape="0">
                  <a:prstClr val="black">
                    <a:alpha val="40000"/>
                  </a:prstClr>
                </a:outerShdw>
              </a:effectLst>
              <a:latin typeface="Disney Heroic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03D48-94FE-B146-B65B-7924A84E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690688"/>
            <a:ext cx="11787188" cy="4923195"/>
          </a:xfrm>
          <a:solidFill>
            <a:schemeClr val="bg1">
              <a:alpha val="2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b="1" dirty="0"/>
              <a:t>Identification with Christ</a:t>
            </a:r>
          </a:p>
          <a:p>
            <a:r>
              <a:rPr lang="en-US" sz="3500" dirty="0"/>
              <a:t>The importance of being identified with Christ – </a:t>
            </a:r>
            <a:r>
              <a:rPr lang="en-US" sz="3500" i="1" dirty="0"/>
              <a:t>Matthew 10:32-33</a:t>
            </a:r>
          </a:p>
          <a:p>
            <a:pPr marL="0" indent="0">
              <a:buNone/>
            </a:pPr>
            <a:r>
              <a:rPr lang="en-US" sz="3900" b="1" dirty="0"/>
              <a:t>Privileges in Christ</a:t>
            </a:r>
          </a:p>
          <a:p>
            <a:r>
              <a:rPr lang="en-US" sz="3500" dirty="0"/>
              <a:t>All spiritual blessings in Christ – </a:t>
            </a:r>
            <a:r>
              <a:rPr lang="en-US" sz="3500" i="1" dirty="0"/>
              <a:t>Ephesians 1:3</a:t>
            </a:r>
          </a:p>
          <a:p>
            <a:r>
              <a:rPr lang="en-US" sz="3500" dirty="0"/>
              <a:t>Those in Christ have a(n):</a:t>
            </a:r>
          </a:p>
          <a:p>
            <a:pPr lvl="1"/>
            <a:r>
              <a:rPr lang="en-US" sz="3500" dirty="0"/>
              <a:t>Proven path – </a:t>
            </a:r>
            <a:r>
              <a:rPr lang="en-US" sz="3500" i="1" dirty="0"/>
              <a:t>1 Peter 2:21-22</a:t>
            </a:r>
          </a:p>
          <a:p>
            <a:pPr lvl="1"/>
            <a:r>
              <a:rPr lang="en-US" sz="3500" dirty="0"/>
              <a:t>Constant source of joy – </a:t>
            </a:r>
            <a:r>
              <a:rPr lang="en-US" sz="3500" i="1" dirty="0"/>
              <a:t>Philippians 4:4</a:t>
            </a:r>
          </a:p>
          <a:p>
            <a:pPr lvl="1"/>
            <a:r>
              <a:rPr lang="en-US" sz="3500" dirty="0"/>
              <a:t>Everlasting consolation – </a:t>
            </a:r>
            <a:r>
              <a:rPr lang="en-US" sz="3500" i="1" dirty="0"/>
              <a:t>2 Thessalonians 2:16-17</a:t>
            </a:r>
          </a:p>
          <a:p>
            <a:pPr lvl="1"/>
            <a:r>
              <a:rPr lang="en-US" sz="3500" dirty="0"/>
              <a:t>Victorious leader – </a:t>
            </a:r>
            <a:r>
              <a:rPr lang="en-US" sz="3500" i="1" dirty="0"/>
              <a:t>Hebrews 2:10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CD43F-E7CE-1A48-8FBB-E9A3E407C1AD}"/>
              </a:ext>
            </a:extLst>
          </p:cNvPr>
          <p:cNvSpPr/>
          <p:nvPr/>
        </p:nvSpPr>
        <p:spPr>
          <a:xfrm>
            <a:off x="311830" y="244117"/>
            <a:ext cx="1181734" cy="646331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600" dirty="0">
                <a:latin typeface="Disney Heroic" pitchFamily="2" charset="0"/>
              </a:rPr>
              <a:t>The </a:t>
            </a:r>
          </a:p>
        </p:txBody>
      </p:sp>
    </p:spTree>
    <p:extLst>
      <p:ext uri="{BB962C8B-B14F-4D97-AF65-F5344CB8AC3E}">
        <p14:creationId xmlns:p14="http://schemas.microsoft.com/office/powerpoint/2010/main" val="26855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40EC-5F99-F442-AED7-A1E71A97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89" y="567283"/>
            <a:ext cx="10515600" cy="1325563"/>
          </a:xfrm>
          <a:effectLst/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76200" dist="381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Disney Heroic" pitchFamily="2" charset="0"/>
              </a:rPr>
              <a:t>Projection of glory</a:t>
            </a:r>
            <a:endParaRPr lang="en-US" sz="6000" b="1" dirty="0">
              <a:effectLst>
                <a:outerShdw blurRad="76200" dist="38100" dir="5400000" sx="104000" sy="104000" algn="t" rotWithShape="0">
                  <a:prstClr val="black">
                    <a:alpha val="40000"/>
                  </a:prstClr>
                </a:outerShdw>
              </a:effectLst>
              <a:latin typeface="Disney Heroic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03D48-94FE-B146-B65B-7924A84E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690688"/>
            <a:ext cx="11787188" cy="4923195"/>
          </a:xfrm>
          <a:solidFill>
            <a:schemeClr val="bg1">
              <a:alpha val="2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Adopting Other Names Accomplishes</a:t>
            </a:r>
          </a:p>
          <a:p>
            <a:r>
              <a:rPr lang="en-US" sz="3200" dirty="0"/>
              <a:t>It takes the focus and glory away from Christ and gives it to another – </a:t>
            </a:r>
            <a:r>
              <a:rPr lang="en-US" sz="3200" i="1" dirty="0"/>
              <a:t>1 Corinthians 1:10-13 </a:t>
            </a:r>
            <a:r>
              <a:rPr lang="en-US" sz="3200" dirty="0"/>
              <a:t>(the concept of denominationalism)</a:t>
            </a:r>
            <a:endParaRPr lang="en-US" sz="3200" b="1" dirty="0"/>
          </a:p>
          <a:p>
            <a:pPr marL="0" indent="0">
              <a:buNone/>
            </a:pPr>
            <a:r>
              <a:rPr lang="en-US" sz="3600" b="1" dirty="0"/>
              <a:t>Christian – A Name Which Glorifies Christ</a:t>
            </a:r>
          </a:p>
          <a:p>
            <a:r>
              <a:rPr lang="en-US" sz="3200" dirty="0"/>
              <a:t>Christ is the exclusive name of salvation – </a:t>
            </a:r>
            <a:r>
              <a:rPr lang="en-US" sz="3200" i="1" dirty="0"/>
              <a:t>John 14:6; Acts 4:12</a:t>
            </a:r>
          </a:p>
          <a:p>
            <a:r>
              <a:rPr lang="en-US" sz="3200" dirty="0"/>
              <a:t>God only exalted His name – </a:t>
            </a:r>
            <a:r>
              <a:rPr lang="en-US" sz="3200" i="1" dirty="0"/>
              <a:t>Philippians 2:9-11</a:t>
            </a:r>
          </a:p>
          <a:p>
            <a:r>
              <a:rPr lang="en-US" sz="3200" dirty="0"/>
              <a:t>He has the preeminence – </a:t>
            </a:r>
            <a:r>
              <a:rPr lang="en-US" sz="3200" i="1" dirty="0"/>
              <a:t>Colossians 1:18-20; 2:2-3, 9-10; 3:17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CD43F-E7CE-1A48-8FBB-E9A3E407C1AD}"/>
              </a:ext>
            </a:extLst>
          </p:cNvPr>
          <p:cNvSpPr/>
          <p:nvPr/>
        </p:nvSpPr>
        <p:spPr>
          <a:xfrm>
            <a:off x="311830" y="244117"/>
            <a:ext cx="1181734" cy="646331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600" dirty="0">
                <a:latin typeface="Disney Heroic" pitchFamily="2" charset="0"/>
              </a:rPr>
              <a:t>The </a:t>
            </a:r>
          </a:p>
        </p:txBody>
      </p:sp>
    </p:spTree>
    <p:extLst>
      <p:ext uri="{BB962C8B-B14F-4D97-AF65-F5344CB8AC3E}">
        <p14:creationId xmlns:p14="http://schemas.microsoft.com/office/powerpoint/2010/main" val="34924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A57D-57C5-0E4B-B6E9-3DD612209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0438" y="2337548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>
                <a:effectLst>
                  <a:outerShdw blurRad="76200" dist="381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Disney Heroic" pitchFamily="2" charset="0"/>
              </a:rPr>
              <a:t>“Christians”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5AEF1-B3EA-F242-875E-4C55E3F28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3842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i="1" dirty="0"/>
              <a:t>Acts 11:26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9D20BD-CBA3-4941-9455-06ACC81CE407}"/>
              </a:ext>
            </a:extLst>
          </p:cNvPr>
          <p:cNvSpPr txBox="1">
            <a:spLocks/>
          </p:cNvSpPr>
          <p:nvPr/>
        </p:nvSpPr>
        <p:spPr>
          <a:xfrm>
            <a:off x="537417" y="56013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Disney Heroic" pitchFamily="2" charset="0"/>
                <a:cs typeface="Apple Chancery" panose="03020702040506060504" pitchFamily="66" charset="-79"/>
              </a:rPr>
              <a:t>Disciples were called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3A0FB-C67C-C44F-A822-568BCCBB8530}"/>
              </a:ext>
            </a:extLst>
          </p:cNvPr>
          <p:cNvSpPr txBox="1"/>
          <p:nvPr/>
        </p:nvSpPr>
        <p:spPr>
          <a:xfrm>
            <a:off x="3284621" y="29116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315</Words>
  <Application>Microsoft Macintosh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Disney Heroic</vt:lpstr>
      <vt:lpstr>Office Theme</vt:lpstr>
      <vt:lpstr>PowerPoint Presentation</vt:lpstr>
      <vt:lpstr>“Christians”</vt:lpstr>
      <vt:lpstr>Designation</vt:lpstr>
      <vt:lpstr>Accompaniment</vt:lpstr>
      <vt:lpstr>Blessing</vt:lpstr>
      <vt:lpstr>Projection of glory</vt:lpstr>
      <vt:lpstr>“Christians”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Disciples Were Called “Christians”</dc:title>
  <dc:creator>Jeremiah Cox</dc:creator>
  <cp:lastModifiedBy>Jeremiah Cox</cp:lastModifiedBy>
  <cp:revision>14</cp:revision>
  <dcterms:created xsi:type="dcterms:W3CDTF">2019-06-19T18:28:54Z</dcterms:created>
  <dcterms:modified xsi:type="dcterms:W3CDTF">2019-06-23T13:06:08Z</dcterms:modified>
</cp:coreProperties>
</file>