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6620"/>
    <a:srgbClr val="C785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64"/>
    <p:restoredTop sz="94761"/>
  </p:normalViewPr>
  <p:slideViewPr>
    <p:cSldViewPr snapToGrid="0" snapToObjects="1">
      <p:cViewPr varScale="1">
        <p:scale>
          <a:sx n="106" d="100"/>
          <a:sy n="106" d="100"/>
        </p:scale>
        <p:origin x="6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77346-DEE5-7046-9C98-D477C3169A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6B2D8D-92AC-2D4B-94C4-9E4E7F33D0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14122-E9E3-AB4F-96D5-1AD316939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D1A9-8F9D-7E4B-8647-92A681E02242}" type="datetimeFigureOut">
              <a:rPr lang="en-US" smtClean="0"/>
              <a:t>5/22/19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09F8B-6EBC-9C44-BA73-FADDFF136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D3C9B-61B5-B247-B173-7C36C9D6D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2C56-F219-1B49-A510-CCDAEC8BC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47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7AB8C-A4C7-E04D-AE8E-02F8FFCE9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156EF4-8211-1D4F-B059-B544E6362E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E3DC1-1D39-6B45-81E7-79D351EFC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D1A9-8F9D-7E4B-8647-92A681E02242}" type="datetimeFigureOut">
              <a:rPr lang="en-US" smtClean="0"/>
              <a:t>5/22/19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73346-2FA8-504C-9543-51A264F03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7C3AA-A8D6-254B-8198-2C0FD88DB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2C56-F219-1B49-A510-CCDAEC8BC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98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F28F58-B2D2-7742-8C99-3ADE42A5A6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0EC52-EFAC-594C-947A-D3681A1C9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93BC0-1C4B-C247-B899-73A22852E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D1A9-8F9D-7E4B-8647-92A681E02242}" type="datetimeFigureOut">
              <a:rPr lang="en-US" smtClean="0"/>
              <a:t>5/22/19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C2313-E893-784C-A224-E22A146B7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1AE05-3947-7D40-BE74-736C00FF9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2C56-F219-1B49-A510-CCDAEC8BC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54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5A427-5172-4B4F-822C-C5C4ACCF2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A73E1-9480-7749-B128-5A6E54E8E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53AB65-859F-9042-ADDD-BD4A44CCA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D1A9-8F9D-7E4B-8647-92A681E02242}" type="datetimeFigureOut">
              <a:rPr lang="en-US" smtClean="0"/>
              <a:t>5/22/19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ECE18E-3900-734D-967B-AB508F756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826F7-F006-8D43-AD0B-FD79774E5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2C56-F219-1B49-A510-CCDAEC8BC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30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22B47-652B-6D46-933A-B81D91DAB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03AB9D-53BA-404A-BF11-E93FD0F35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CA6B0-6078-6E4A-9590-385C21B6C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D1A9-8F9D-7E4B-8647-92A681E02242}" type="datetimeFigureOut">
              <a:rPr lang="en-US" smtClean="0"/>
              <a:t>5/22/19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F8932-31E4-2841-B81F-CBA928C5E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93F508-EA8F-3A42-B6B9-0C6ED21C5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2C56-F219-1B49-A510-CCDAEC8BC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08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71D7E-7179-4947-93A2-7EC8BC7E3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77ED3-7D2D-AA44-96EE-3D7B6DBC74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079A22-30B4-0045-934D-365F248B9D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51AA43-EAEE-8A4E-9714-312FAAAFF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D1A9-8F9D-7E4B-8647-92A681E02242}" type="datetimeFigureOut">
              <a:rPr lang="en-US" smtClean="0"/>
              <a:t>5/22/19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98FB9F-4869-C649-82F9-EFC7CF847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807D20-31FC-6343-87BA-2CC9BB3E4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2C56-F219-1B49-A510-CCDAEC8BC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11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84836-8D38-7F4E-B51C-C2E998D73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5FFD41-F766-5349-953F-899C2A22E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0BA0B5-D6C9-5947-A30E-B04A6611C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69834A-B008-F946-9CC8-F174A1EA97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E75BE7-1536-E240-9340-6179D4304A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18EEB8-A671-AC4C-BEB7-D2577A465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D1A9-8F9D-7E4B-8647-92A681E02242}" type="datetimeFigureOut">
              <a:rPr lang="en-US" smtClean="0"/>
              <a:t>5/22/19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0E1FE0-78BD-364B-AD1E-F3088E3EA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C7C69D-1653-6F46-8727-653E1E1EF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2C56-F219-1B49-A510-CCDAEC8BC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47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64D4A-404B-4641-BF55-D560A8BE3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E33786-C96E-F942-B993-4A3CD1E10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D1A9-8F9D-7E4B-8647-92A681E02242}" type="datetimeFigureOut">
              <a:rPr lang="en-US" smtClean="0"/>
              <a:t>5/22/19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64631D-E656-0943-993D-8FAEE7BBC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D31680-43DA-F44E-8002-35812578F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2C56-F219-1B49-A510-CCDAEC8BC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31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264B67-3DAA-2C42-9EED-A262A1AA3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D1A9-8F9D-7E4B-8647-92A681E02242}" type="datetimeFigureOut">
              <a:rPr lang="en-US" smtClean="0"/>
              <a:t>5/22/19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CD5D61-8558-1942-9C4B-0BBF4F639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C0A5D2-D47E-C94F-AB2B-EB8BC3021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2C56-F219-1B49-A510-CCDAEC8BC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30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A98D1-AF5F-9C4D-9919-29322D4FA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F261D-7753-AA45-81AC-99A7DBA47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2337FC-A67C-5745-A28B-4A3232D86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637370-B97E-CF4E-9E17-AA848AA2C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D1A9-8F9D-7E4B-8647-92A681E02242}" type="datetimeFigureOut">
              <a:rPr lang="en-US" smtClean="0"/>
              <a:t>5/22/19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6345C8-33C4-E943-8763-B4C43A216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8302F0-DEFC-0448-8030-52EE9EDDB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2C56-F219-1B49-A510-CCDAEC8BC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55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6EFBC-E024-9D48-B9AD-288F7F39E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441D11-9BED-054C-AE0A-9BABAFFB0D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A3D5D2-9DA0-5748-958C-79064BEB64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E3C4FD-9EAB-BD4C-A7CD-6CFAC8B56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D1A9-8F9D-7E4B-8647-92A681E02242}" type="datetimeFigureOut">
              <a:rPr lang="en-US" smtClean="0"/>
              <a:t>5/22/19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447115-938D-CB4A-ADF5-2CDB1EDFC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EAD111-D466-7744-B375-1AE56DF9F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2C56-F219-1B49-A510-CCDAEC8BC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497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E4FEFF-AE32-5E4E-8C61-2100FBA3E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DFCCD1-C480-0D4A-9055-55AECA70E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AEF75-3B6A-4E42-B013-35E9C13248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1D1A9-8F9D-7E4B-8647-92A681E02242}" type="datetimeFigureOut">
              <a:rPr lang="en-US" smtClean="0"/>
              <a:t>5/22/19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53136-E3C0-9549-A7B9-7BDB3308CB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32C49B-A2B6-3A41-BA80-D7E2744F19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B2C56-F219-1B49-A510-CCDAEC8BC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90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BFD20-1418-6F4D-931E-2C61605E9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EEABE-8178-9348-B892-05945C0BC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60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75323-EB42-A64B-B25A-466B3D15C0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14449"/>
            <a:ext cx="9144000" cy="3700462"/>
          </a:xfrm>
        </p:spPr>
        <p:txBody>
          <a:bodyPr>
            <a:normAutofit/>
            <a:scene3d>
              <a:camera prst="perspectiveRelaxedModerately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8800" b="1" dirty="0">
                <a:solidFill>
                  <a:schemeClr val="bg1"/>
                </a:solidFill>
                <a:effectLst>
                  <a:glow rad="88900">
                    <a:srgbClr val="BF6620">
                      <a:alpha val="75000"/>
                    </a:srgbClr>
                  </a:glow>
                </a:effectLst>
                <a:latin typeface="Herculanum" panose="02000505000000020004" pitchFamily="2" charset="77"/>
                <a:cs typeface="Apple Chancery" panose="03020702040506060504" pitchFamily="66" charset="-79"/>
              </a:rPr>
              <a:t>Nurturing</a:t>
            </a:r>
            <a:br>
              <a:rPr lang="en-US" sz="9600" b="1" dirty="0">
                <a:solidFill>
                  <a:schemeClr val="bg1"/>
                </a:solidFill>
                <a:effectLst>
                  <a:glow rad="88900">
                    <a:srgbClr val="BF6620">
                      <a:alpha val="75000"/>
                    </a:srgbClr>
                  </a:glow>
                </a:effectLst>
                <a:latin typeface="Herculanum" panose="02000505000000020004" pitchFamily="2" charset="77"/>
                <a:cs typeface="Apple Chancery" panose="03020702040506060504" pitchFamily="66" charset="-79"/>
              </a:rPr>
            </a:br>
            <a:r>
              <a:rPr lang="en-US" sz="13800" b="1" dirty="0">
                <a:solidFill>
                  <a:schemeClr val="bg1"/>
                </a:solidFill>
                <a:effectLst>
                  <a:glow rad="88900">
                    <a:srgbClr val="BF6620">
                      <a:alpha val="75000"/>
                    </a:srgbClr>
                  </a:glow>
                </a:effectLst>
                <a:latin typeface="Herculanum" panose="02000505000000020004" pitchFamily="2" charset="77"/>
                <a:cs typeface="Apple Chancery" panose="03020702040506060504" pitchFamily="66" charset="-79"/>
              </a:rPr>
              <a:t>Zeal</a:t>
            </a:r>
            <a:endParaRPr lang="en-US" sz="9600" b="1" dirty="0">
              <a:solidFill>
                <a:schemeClr val="bg1"/>
              </a:solidFill>
              <a:effectLst>
                <a:glow rad="88900">
                  <a:srgbClr val="BF6620">
                    <a:alpha val="75000"/>
                  </a:srgbClr>
                </a:glow>
              </a:effectLst>
              <a:latin typeface="Herculanum" panose="02000505000000020004" pitchFamily="2" charset="77"/>
              <a:cs typeface="Apple Chancery" panose="03020702040506060504" pitchFamily="66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7076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E401-7029-1446-9934-A70D1AEA5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8650"/>
            <a:ext cx="10515600" cy="6072188"/>
          </a:xfrm>
          <a:effectLst/>
        </p:spPr>
        <p:txBody>
          <a:bodyPr>
            <a:normAutofit/>
            <a:scene3d>
              <a:camera prst="perspectiveRelaxedModerately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glow rad="88900">
                    <a:srgbClr val="BF6620">
                      <a:alpha val="75000"/>
                    </a:srgbClr>
                  </a:glow>
                </a:effectLst>
                <a:latin typeface="Herculanum" panose="02000505000000020004" pitchFamily="2" charset="77"/>
              </a:rPr>
              <a:t>Spend Time With God</a:t>
            </a:r>
          </a:p>
          <a:p>
            <a:pPr marL="0" indent="0" algn="ctr">
              <a:buNone/>
            </a:pPr>
            <a:endParaRPr lang="en-US" sz="3000" b="1" dirty="0">
              <a:solidFill>
                <a:schemeClr val="bg1"/>
              </a:solidFill>
              <a:effectLst>
                <a:glow rad="88900">
                  <a:srgbClr val="BF6620">
                    <a:alpha val="75000"/>
                  </a:srgbClr>
                </a:glow>
              </a:effectLst>
              <a:latin typeface="Herculanum" panose="02000505000000020004" pitchFamily="2" charset="77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glow rad="88900">
                    <a:srgbClr val="BF6620">
                      <a:alpha val="75000"/>
                    </a:srgbClr>
                  </a:glow>
                </a:effectLst>
                <a:latin typeface="Herculanum" panose="02000505000000020004" pitchFamily="2" charset="77"/>
              </a:rPr>
              <a:t>Spend Time With God’s People</a:t>
            </a:r>
          </a:p>
          <a:p>
            <a:pPr marL="0" indent="0" algn="ctr">
              <a:buNone/>
            </a:pPr>
            <a:endParaRPr lang="en-US" sz="3000" b="1" dirty="0">
              <a:solidFill>
                <a:schemeClr val="bg1"/>
              </a:solidFill>
              <a:effectLst>
                <a:glow rad="88900">
                  <a:srgbClr val="BF6620">
                    <a:alpha val="75000"/>
                  </a:srgbClr>
                </a:glow>
              </a:effectLst>
              <a:latin typeface="Herculanum" panose="02000505000000020004" pitchFamily="2" charset="77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glow rad="88900">
                    <a:srgbClr val="BF6620">
                      <a:alpha val="75000"/>
                    </a:srgbClr>
                  </a:glow>
                </a:effectLst>
                <a:latin typeface="Herculanum" panose="02000505000000020004" pitchFamily="2" charset="77"/>
              </a:rPr>
              <a:t>Remember Your First Works</a:t>
            </a:r>
          </a:p>
          <a:p>
            <a:pPr marL="0" indent="0" algn="ctr">
              <a:buNone/>
            </a:pPr>
            <a:endParaRPr lang="en-US" sz="3000" b="1" dirty="0">
              <a:solidFill>
                <a:schemeClr val="bg1"/>
              </a:solidFill>
              <a:effectLst>
                <a:glow rad="88900">
                  <a:srgbClr val="BF6620">
                    <a:alpha val="75000"/>
                  </a:srgbClr>
                </a:glow>
              </a:effectLst>
              <a:latin typeface="Herculanum" panose="02000505000000020004" pitchFamily="2" charset="77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glow rad="88900">
                    <a:srgbClr val="BF6620">
                      <a:alpha val="75000"/>
                    </a:srgbClr>
                  </a:glow>
                </a:effectLst>
                <a:latin typeface="Herculanum" panose="02000505000000020004" pitchFamily="2" charset="77"/>
              </a:rPr>
              <a:t>Meditate On The Prize</a:t>
            </a:r>
          </a:p>
        </p:txBody>
      </p:sp>
    </p:spTree>
    <p:extLst>
      <p:ext uri="{BB962C8B-B14F-4D97-AF65-F5344CB8AC3E}">
        <p14:creationId xmlns:p14="http://schemas.microsoft.com/office/powerpoint/2010/main" val="2715337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75323-EB42-A64B-B25A-466B3D15C0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14449"/>
            <a:ext cx="9144000" cy="3700462"/>
          </a:xfrm>
        </p:spPr>
        <p:txBody>
          <a:bodyPr>
            <a:normAutofit/>
            <a:scene3d>
              <a:camera prst="perspectiveRelaxedModerately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8800" b="1" dirty="0">
                <a:solidFill>
                  <a:schemeClr val="bg1"/>
                </a:solidFill>
                <a:effectLst>
                  <a:glow rad="88900">
                    <a:srgbClr val="BF6620">
                      <a:alpha val="75000"/>
                    </a:srgbClr>
                  </a:glow>
                </a:effectLst>
                <a:latin typeface="Herculanum" panose="02000505000000020004" pitchFamily="2" charset="77"/>
                <a:cs typeface="Apple Chancery" panose="03020702040506060504" pitchFamily="66" charset="-79"/>
              </a:rPr>
              <a:t>Nurturing</a:t>
            </a:r>
            <a:br>
              <a:rPr lang="en-US" sz="9600" b="1" dirty="0">
                <a:solidFill>
                  <a:schemeClr val="bg1"/>
                </a:solidFill>
                <a:effectLst>
                  <a:glow rad="88900">
                    <a:srgbClr val="BF6620">
                      <a:alpha val="75000"/>
                    </a:srgbClr>
                  </a:glow>
                </a:effectLst>
                <a:latin typeface="Herculanum" panose="02000505000000020004" pitchFamily="2" charset="77"/>
                <a:cs typeface="Apple Chancery" panose="03020702040506060504" pitchFamily="66" charset="-79"/>
              </a:rPr>
            </a:br>
            <a:r>
              <a:rPr lang="en-US" sz="13800" b="1" dirty="0">
                <a:solidFill>
                  <a:schemeClr val="bg1"/>
                </a:solidFill>
                <a:effectLst>
                  <a:glow rad="88900">
                    <a:srgbClr val="BF6620">
                      <a:alpha val="75000"/>
                    </a:srgbClr>
                  </a:glow>
                </a:effectLst>
                <a:latin typeface="Herculanum" panose="02000505000000020004" pitchFamily="2" charset="77"/>
                <a:cs typeface="Apple Chancery" panose="03020702040506060504" pitchFamily="66" charset="-79"/>
              </a:rPr>
              <a:t>Zeal</a:t>
            </a:r>
            <a:endParaRPr lang="en-US" sz="9600" b="1" dirty="0">
              <a:solidFill>
                <a:schemeClr val="bg1"/>
              </a:solidFill>
              <a:effectLst>
                <a:glow rad="88900">
                  <a:srgbClr val="BF6620">
                    <a:alpha val="75000"/>
                  </a:srgbClr>
                </a:glow>
              </a:effectLst>
              <a:latin typeface="Herculanum" panose="02000505000000020004" pitchFamily="2" charset="77"/>
              <a:cs typeface="Apple Chancery" panose="03020702040506060504" pitchFamily="66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4123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19</Words>
  <Application>Microsoft Macintosh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Herculanum</vt:lpstr>
      <vt:lpstr>Office Theme</vt:lpstr>
      <vt:lpstr>PowerPoint Presentation</vt:lpstr>
      <vt:lpstr>Nurturing Zeal</vt:lpstr>
      <vt:lpstr>PowerPoint Presentation</vt:lpstr>
      <vt:lpstr>Nurturing Zeal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Nurturing Zeal</dc:title>
  <dc:creator>Jeremiah Cox</dc:creator>
  <cp:lastModifiedBy>Jeremiah Cox</cp:lastModifiedBy>
  <cp:revision>7</cp:revision>
  <dcterms:created xsi:type="dcterms:W3CDTF">2019-05-21T15:10:27Z</dcterms:created>
  <dcterms:modified xsi:type="dcterms:W3CDTF">2019-05-22T18:19:59Z</dcterms:modified>
</cp:coreProperties>
</file>