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294A-AF95-C849-BBE3-268574083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6D69B-825E-C14C-A7BA-BBEF74A8E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93C0-C2A6-2D4E-9162-80F75D6F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CA037-B547-124E-AFFB-1E175E7C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75CD9-C8A0-0F44-88B4-36B30A87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A543-7EA1-294A-A3D6-8579AA1E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1DA95-21D7-8641-80EC-793F02485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F83E9-EDE3-3A47-8B7F-55EA4992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0B82-E5C6-BA43-8117-0B2B5E2E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5E0EC-D4C3-EC49-B177-8A0D335F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61270-7C13-7848-AFAD-925B077FA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3DCDD-B149-ED47-8DE3-457A4DA71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62A6F-24B3-CE47-ABA8-8007E2EC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EDB1-2D5C-694B-95EF-D1BEA462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DBFF-228E-5648-A9C4-E4FA814F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6F16-18BB-AF42-86F7-2C63D7F7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04E7-EF7F-7D47-AF4E-5B7BA1C84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4671-A846-BC45-866F-68C3B083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578E6-A029-3B4F-99E3-37E43AA3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1AAC-630B-A64F-94CF-92E4B65E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945F-4FB9-5C44-B0A3-A78053AD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CD581-114F-554C-BA52-BF43C2DBD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C565-9ABF-6542-8A8D-590A1C0A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50E16-6002-3947-A3EE-2737885C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3D1F-017B-474B-8C50-82C60603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13F8-59FE-8548-B743-FA02F1BB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6311-D917-B04C-AEC1-5C9331ABB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38123-D4AA-4B42-9399-FD979247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D981E-A0BE-F84B-82D2-0BDFFDE1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9C836-9021-4048-9494-6EB865B3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6A16D-193D-B344-8FD8-58A02FF0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CCBF-16E7-2D4E-BAC0-507BFF20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DFED9-7795-C44E-A54D-8DC5C10F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54582-72BF-1B49-8218-F0A01C58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73BA8-03A1-1A4C-B40E-400478CA6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A63D5-A583-C443-A8D9-86240D7F1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1349C-74CD-8947-8A26-B98A6FE4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8A201-DFA8-5F41-BC1D-F146BE13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A581-FADB-3F49-9A48-F85B9F32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3748-E2AE-B04F-88E4-EC121E62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FE99A-1495-7740-B8C5-573667C4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72C2A-B7E0-714A-AC39-3545E56C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AA457-607C-754F-91EE-8A690AA4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76DA-B18A-DC4F-AFDF-DC10696D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8DFEC-D796-8A49-8C65-9C69B3E0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22AFE-7369-2248-8433-BF29558F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B14B-4B12-654F-9B20-E68121BD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B2CF-AC98-3A48-BDDD-87D27AC6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193C1-CC9B-EF4E-BCCF-57242C389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E2B60-835E-E14F-AE07-C2CE8566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93798-3B5E-5948-9D0E-A52A1D2B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D122D-F0BA-A742-8C94-9C8C4BA8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B1CF-6B2C-4942-A0BD-0542EFF4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ACBF0-1958-E347-807D-D7D894D6D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C08B0-ED50-2843-A585-0C4DD2895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94871-63C7-F344-9138-44FD6845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41D9F-FA3F-0A4B-9769-22CDC704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7D480-AE1A-7C45-9D7B-73500808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1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F7A0B-49E5-BF48-B2B9-C9BBD084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E500C-943B-214F-B087-63F2DC5C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05F38-63DD-C948-9AEB-772A0275D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B7CA9-C008-B040-9AE9-A8F1520F95E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A6A6A-75C9-7747-B0A6-34200721C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07DF6-8B0B-5340-ADCE-48BA7DE87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1DB0-3E87-B940-952C-F6BD2190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B896-D75F-F64A-B8F0-2FC23B3E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D37D-FADC-A445-90FE-BD1F760C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48C0-89EF-2E4E-932D-8255323F2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89" y="2117724"/>
            <a:ext cx="5262562" cy="3565525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Felix Titling" pitchFamily="82" charset="77"/>
              </a:rPr>
              <a:t>The Optimistic Christian</a:t>
            </a:r>
          </a:p>
        </p:txBody>
      </p:sp>
    </p:spTree>
    <p:extLst>
      <p:ext uri="{BB962C8B-B14F-4D97-AF65-F5344CB8AC3E}">
        <p14:creationId xmlns:p14="http://schemas.microsoft.com/office/powerpoint/2010/main" val="11670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FDD6-BC57-EE4B-B3C4-ED0ADB38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2875"/>
            <a:ext cx="4355431" cy="4492249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elix Titling" pitchFamily="82" charset="77"/>
              </a:rPr>
              <a:t>The</a:t>
            </a:r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 Reason </a:t>
            </a:r>
            <a:r>
              <a:rPr lang="en-US" sz="4800" b="1" dirty="0">
                <a:solidFill>
                  <a:schemeClr val="bg1"/>
                </a:solidFill>
                <a:latin typeface="Felix Titling" pitchFamily="82" charset="77"/>
              </a:rPr>
              <a:t>for</a:t>
            </a:r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284-4B0A-7E4E-B6BB-13A880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284831"/>
            <a:ext cx="7022432" cy="6288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God’s Plan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Time and chance cause pessimism – </a:t>
            </a:r>
            <a:r>
              <a:rPr lang="en-US" sz="3600" i="1" dirty="0">
                <a:solidFill>
                  <a:schemeClr val="bg1"/>
                </a:solidFill>
              </a:rPr>
              <a:t>Ecclesiastes 9:11-12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God’s plan is outside of time and chance – </a:t>
            </a:r>
            <a:r>
              <a:rPr lang="en-US" sz="3600" i="1" dirty="0">
                <a:solidFill>
                  <a:schemeClr val="bg1"/>
                </a:solidFill>
              </a:rPr>
              <a:t>Ephesians 3:11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His purpose cannot be thwarted – </a:t>
            </a:r>
            <a:r>
              <a:rPr lang="en-US" sz="3600" i="1" dirty="0">
                <a:solidFill>
                  <a:schemeClr val="bg1"/>
                </a:solidFill>
              </a:rPr>
              <a:t>Job 42:2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Men can trust in His plan – </a:t>
            </a:r>
            <a:r>
              <a:rPr lang="en-US" sz="3600" i="1" dirty="0">
                <a:solidFill>
                  <a:schemeClr val="bg1"/>
                </a:solidFill>
              </a:rPr>
              <a:t>Proverbs 3:5-6</a:t>
            </a:r>
          </a:p>
        </p:txBody>
      </p:sp>
    </p:spTree>
    <p:extLst>
      <p:ext uri="{BB962C8B-B14F-4D97-AF65-F5344CB8AC3E}">
        <p14:creationId xmlns:p14="http://schemas.microsoft.com/office/powerpoint/2010/main" val="27876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FDD6-BC57-EE4B-B3C4-ED0ADB38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2875"/>
            <a:ext cx="4355431" cy="4492249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elix Titling" pitchFamily="82" charset="77"/>
              </a:rPr>
              <a:t>The</a:t>
            </a:r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 Reason </a:t>
            </a:r>
            <a:r>
              <a:rPr lang="en-US" sz="4800" b="1" dirty="0">
                <a:solidFill>
                  <a:schemeClr val="bg1"/>
                </a:solidFill>
                <a:latin typeface="Felix Titling" pitchFamily="82" charset="77"/>
              </a:rPr>
              <a:t>for</a:t>
            </a:r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284-4B0A-7E4E-B6BB-13A880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284831"/>
            <a:ext cx="7022432" cy="6288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Jesus’ Death and Resurrection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God’s plan was accomplished in Christ – </a:t>
            </a:r>
            <a:r>
              <a:rPr lang="en-US" sz="3600" i="1" dirty="0">
                <a:solidFill>
                  <a:schemeClr val="bg1"/>
                </a:solidFill>
              </a:rPr>
              <a:t>Ephesians 3:11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Jesus’ sacrifice fulfilled what the Law could not – </a:t>
            </a:r>
            <a:r>
              <a:rPr lang="en-US" sz="3600" i="1" dirty="0">
                <a:solidFill>
                  <a:schemeClr val="bg1"/>
                </a:solidFill>
              </a:rPr>
              <a:t>Romans 8:3-4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In His resurrection we are saved by His life – </a:t>
            </a:r>
            <a:r>
              <a:rPr lang="en-US" sz="3600" i="1" dirty="0">
                <a:solidFill>
                  <a:schemeClr val="bg1"/>
                </a:solidFill>
              </a:rPr>
              <a:t>Romans 5:10</a:t>
            </a:r>
          </a:p>
        </p:txBody>
      </p:sp>
    </p:spTree>
    <p:extLst>
      <p:ext uri="{BB962C8B-B14F-4D97-AF65-F5344CB8AC3E}">
        <p14:creationId xmlns:p14="http://schemas.microsoft.com/office/powerpoint/2010/main" val="14284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FDD6-BC57-EE4B-B3C4-ED0ADB38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2875"/>
            <a:ext cx="4355431" cy="4492249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elix Titling" pitchFamily="82" charset="77"/>
              </a:rPr>
              <a:t>The</a:t>
            </a:r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 Reason </a:t>
            </a:r>
            <a:r>
              <a:rPr lang="en-US" sz="4800" b="1" dirty="0">
                <a:solidFill>
                  <a:schemeClr val="bg1"/>
                </a:solidFill>
                <a:latin typeface="Felix Titling" pitchFamily="82" charset="77"/>
              </a:rPr>
              <a:t>for</a:t>
            </a:r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 Optimism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284-4B0A-7E4E-B6BB-13A880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284831"/>
            <a:ext cx="7022432" cy="6288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The Holy Spirit’s Work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has freed us from sin and death – </a:t>
            </a:r>
            <a:r>
              <a:rPr lang="en-US" sz="3600" i="1" dirty="0">
                <a:solidFill>
                  <a:schemeClr val="bg1"/>
                </a:solidFill>
              </a:rPr>
              <a:t>Romans 8:2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dwells in us through the word to make us alive to work righteousness – </a:t>
            </a:r>
            <a:r>
              <a:rPr lang="en-US" sz="3600" i="1" dirty="0">
                <a:solidFill>
                  <a:schemeClr val="bg1"/>
                </a:solidFill>
              </a:rPr>
              <a:t>Romans 8:10-11</a:t>
            </a:r>
          </a:p>
        </p:txBody>
      </p:sp>
    </p:spTree>
    <p:extLst>
      <p:ext uri="{BB962C8B-B14F-4D97-AF65-F5344CB8AC3E}">
        <p14:creationId xmlns:p14="http://schemas.microsoft.com/office/powerpoint/2010/main" val="4441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FDD6-BC57-EE4B-B3C4-ED0ADB38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6" y="1182875"/>
            <a:ext cx="4872789" cy="4492249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Optimistic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284-4B0A-7E4E-B6BB-13A880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284831"/>
            <a:ext cx="7022432" cy="6288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Spiritual Growth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Growth is expected of the Christian – </a:t>
            </a:r>
            <a:r>
              <a:rPr lang="en-US" sz="3600" i="1" dirty="0">
                <a:solidFill>
                  <a:schemeClr val="bg1"/>
                </a:solidFill>
              </a:rPr>
              <a:t>1 Peter 2:1-3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Many times our problem keeping us from growth is pessimism.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The only thing in our way is ourselves – </a:t>
            </a:r>
            <a:r>
              <a:rPr lang="en-US" sz="3600" i="1" dirty="0">
                <a:solidFill>
                  <a:schemeClr val="bg1"/>
                </a:solidFill>
              </a:rPr>
              <a:t>2 Corinthians 6:12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Spiritual growth requires our diligence and cooperation with God – </a:t>
            </a:r>
            <a:r>
              <a:rPr lang="en-US" sz="3600" i="1" dirty="0">
                <a:solidFill>
                  <a:schemeClr val="bg1"/>
                </a:solidFill>
              </a:rPr>
              <a:t>Philippians 2:12-16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is able, so we are able! – </a:t>
            </a:r>
            <a:r>
              <a:rPr lang="en-US" sz="3600" i="1" dirty="0">
                <a:solidFill>
                  <a:schemeClr val="bg1"/>
                </a:solidFill>
              </a:rPr>
              <a:t>Ephesians 3:20-21</a:t>
            </a:r>
          </a:p>
        </p:txBody>
      </p:sp>
    </p:spTree>
    <p:extLst>
      <p:ext uri="{BB962C8B-B14F-4D97-AF65-F5344CB8AC3E}">
        <p14:creationId xmlns:p14="http://schemas.microsoft.com/office/powerpoint/2010/main" val="38580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FDD6-BC57-EE4B-B3C4-ED0ADB38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6" y="1182875"/>
            <a:ext cx="4872789" cy="4492249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Optimistic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284-4B0A-7E4E-B6BB-13A880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284831"/>
            <a:ext cx="7022432" cy="6288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b="1" dirty="0">
                <a:solidFill>
                  <a:schemeClr val="bg1"/>
                </a:solidFill>
              </a:rPr>
              <a:t>Winning the Battle                      Against Temptation</a:t>
            </a: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The pessimism about the battle comes from religious error.</a:t>
            </a:r>
            <a:endParaRPr lang="en-US" sz="3900" i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The children of God are characterized by their Father –            </a:t>
            </a:r>
            <a:r>
              <a:rPr lang="en-US" sz="3900" i="1" dirty="0">
                <a:solidFill>
                  <a:schemeClr val="bg1"/>
                </a:solidFill>
              </a:rPr>
              <a:t>1 John 3:7-9</a:t>
            </a: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We must prepare our minds in order to be holy – </a:t>
            </a:r>
            <a:r>
              <a:rPr lang="en-US" sz="3900" i="1" dirty="0">
                <a:solidFill>
                  <a:schemeClr val="bg1"/>
                </a:solidFill>
              </a:rPr>
              <a:t>1 Peter 1:13-16</a:t>
            </a: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We must watch and pray – </a:t>
            </a:r>
            <a:r>
              <a:rPr lang="en-US" sz="3900" i="1" dirty="0">
                <a:solidFill>
                  <a:schemeClr val="bg1"/>
                </a:solidFill>
              </a:rPr>
              <a:t>Matthew 26:41</a:t>
            </a:r>
          </a:p>
          <a:p>
            <a:pPr>
              <a:buFont typeface="Wingdings" pitchFamily="2" charset="2"/>
              <a:buChar char="v"/>
            </a:pPr>
            <a:r>
              <a:rPr lang="en-US" sz="3900" dirty="0">
                <a:solidFill>
                  <a:schemeClr val="bg1"/>
                </a:solidFill>
              </a:rPr>
              <a:t>We must take the way of escape – </a:t>
            </a:r>
            <a:r>
              <a:rPr lang="en-US" sz="3900" i="1" dirty="0">
                <a:solidFill>
                  <a:schemeClr val="bg1"/>
                </a:solidFill>
              </a:rPr>
              <a:t>1 Corinthians 10:13</a:t>
            </a:r>
          </a:p>
        </p:txBody>
      </p:sp>
    </p:spTree>
    <p:extLst>
      <p:ext uri="{BB962C8B-B14F-4D97-AF65-F5344CB8AC3E}">
        <p14:creationId xmlns:p14="http://schemas.microsoft.com/office/powerpoint/2010/main" val="24216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FDD6-BC57-EE4B-B3C4-ED0ADB38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6" y="1182875"/>
            <a:ext cx="4872789" cy="4492249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Felix Titling" pitchFamily="82" charset="77"/>
              </a:rPr>
              <a:t>Optimistic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284-4B0A-7E4E-B6BB-13A880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284831"/>
            <a:ext cx="7022432" cy="6288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Reaching Heaven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While understanding that the majority won’t make it to heaven, we must be confident that we will.</a:t>
            </a:r>
            <a:endParaRPr lang="en-US" sz="3600" i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God wants us to be optimistic about this – </a:t>
            </a:r>
            <a:r>
              <a:rPr lang="en-US" sz="3600" i="1" dirty="0">
                <a:solidFill>
                  <a:schemeClr val="bg1"/>
                </a:solidFill>
              </a:rPr>
              <a:t>Titus 1:1-3;         Hebrews 6:13-20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He has provided a way for optimism and confidence –                 </a:t>
            </a:r>
            <a:r>
              <a:rPr lang="en-US" sz="3600" i="1" dirty="0">
                <a:solidFill>
                  <a:schemeClr val="bg1"/>
                </a:solidFill>
              </a:rPr>
              <a:t>2 Peter 1:8-11; Hebrews 12:1-2;       2 Timothy 1:12</a:t>
            </a:r>
          </a:p>
        </p:txBody>
      </p:sp>
    </p:spTree>
    <p:extLst>
      <p:ext uri="{BB962C8B-B14F-4D97-AF65-F5344CB8AC3E}">
        <p14:creationId xmlns:p14="http://schemas.microsoft.com/office/powerpoint/2010/main" val="9124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48C0-89EF-2E4E-932D-8255323F2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89" y="2117724"/>
            <a:ext cx="5262562" cy="3565525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Felix Titling" pitchFamily="82" charset="77"/>
              </a:rPr>
              <a:t>The Optimistic Christian</a:t>
            </a:r>
          </a:p>
        </p:txBody>
      </p:sp>
    </p:spTree>
    <p:extLst>
      <p:ext uri="{BB962C8B-B14F-4D97-AF65-F5344CB8AC3E}">
        <p14:creationId xmlns:p14="http://schemas.microsoft.com/office/powerpoint/2010/main" val="20566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307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Felix Titling</vt:lpstr>
      <vt:lpstr>Wingdings</vt:lpstr>
      <vt:lpstr>Office Theme</vt:lpstr>
      <vt:lpstr>PowerPoint Presentation</vt:lpstr>
      <vt:lpstr>The Optimistic Christian</vt:lpstr>
      <vt:lpstr>The Reason for Optimism</vt:lpstr>
      <vt:lpstr>The Reason for Optimism</vt:lpstr>
      <vt:lpstr>The Reason for Optimism</vt:lpstr>
      <vt:lpstr>Optimistic About</vt:lpstr>
      <vt:lpstr>Optimistic About</vt:lpstr>
      <vt:lpstr>Optimistic About</vt:lpstr>
      <vt:lpstr>The Optimistic Christian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9</cp:revision>
  <dcterms:created xsi:type="dcterms:W3CDTF">2019-05-21T20:31:48Z</dcterms:created>
  <dcterms:modified xsi:type="dcterms:W3CDTF">2019-05-22T21:59:31Z</dcterms:modified>
</cp:coreProperties>
</file>