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1A8"/>
    <a:srgbClr val="E7C04B"/>
    <a:srgbClr val="AF091F"/>
    <a:srgbClr val="C86B80"/>
    <a:srgbClr val="880740"/>
    <a:srgbClr val="995320"/>
    <a:srgbClr val="C83A62"/>
    <a:srgbClr val="D09C3D"/>
    <a:srgbClr val="7DA479"/>
    <a:srgbClr val="C04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579CF-FADB-C94F-A840-50A4661DF256}" type="datetimeFigureOut">
              <a:rPr lang="en-US" smtClean="0"/>
              <a:t>7/14/19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8F1A5-BEC1-424D-8C78-0B4CD075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7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8F1A5-BEC1-424D-8C78-0B4CD0755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1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8F1A5-BEC1-424D-8C78-0B4CD07554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59AF-2B51-3D47-9338-875FEB148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05A5E-8446-994D-AF9E-F9C23A1E4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26BD6-489C-2B49-9D7C-8141024D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B38B-242D-7F48-9E22-A406D4E4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8F3EE-16FF-034C-B2BF-1A0EB66D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675F-4390-0741-A43F-CC7E1B21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B679D-F233-1441-B13D-88B702F4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E17ED-F294-5F4C-80F6-889ED8E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44DB-ABC2-4046-95D1-AC93E473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AE585-DCE7-B842-AFF2-EC0B6AEF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1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B2A23-1792-B04A-93D2-A784B7C91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F9F9B-D9BA-224D-A2DF-0798165FD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C1FB-2E3D-B04A-B650-8283D75C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88E58-5188-8848-AF39-A0116981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5D1ED-B232-D948-9133-0831A30D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87BF-0FA4-9744-B275-2C202921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D00C-F2F1-B043-B7C8-AC1B0E8C6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2DD4A-BDB1-B44F-B1BA-505F1250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94A73-C86E-A341-972B-80761E65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AE8C2-2B90-654A-B457-F09D4E13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5869-BD01-104E-8872-A7171E94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257E4-1A69-FD42-8D9F-9D18F74E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FC1E6-9D59-7A47-8725-E6207E30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424B6-7B9A-E34F-9B1B-DA419D33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B4012-1C5D-DF43-8E1F-B37BAE18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5FE8-9FDF-6145-8F8E-BB4860F6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CD499-55C3-044C-9303-A02C677C6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3590F-741C-304D-BF2C-42C14BB30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52E71-7041-E14A-A2E1-40614072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C489E-EABC-CF49-9B90-9DA05F46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867F2-24E4-494C-8F17-70849FB3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8F5F-7640-4C4B-ABAF-B417D9C8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BA797-E17F-7F4E-B9B5-6907F86DE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A6125-2B97-B74B-A4EF-251EC2709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5E624-46AE-DF4F-97B0-32C186F4E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64EF4-B0AA-7A48-8883-CE145FA76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8DD37-37A0-AC45-A578-EF91725F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A927B-A4EE-A548-8DDF-E878BBDA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768A0-68F8-5845-8BC2-C78A879D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E646-5561-2B4C-8E28-88F94150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1951C-8300-EF41-8F50-9091141B7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3F1C3-812A-BE4F-8760-E9DA0397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1D6E3-7F34-384B-AEA7-1F05C515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8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C98D1-A90C-C74D-9F5F-21CEA932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CF428-7B6B-F945-B263-D62E09CB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F10F2-2F94-A74A-9EAD-4A3D9D83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4246-3D26-A944-87EB-EA7379B0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1BBA6-05E7-DA4C-B257-E79D9FFA4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72F62-106B-DD4D-AD3E-27D5B0F06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FFD76-646A-7B45-9ECC-91DEDE4C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5E686-42E2-FB41-95E7-6F76A752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45972-A892-6E46-8538-52D76962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3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1C44-0E33-AA4F-A64E-60FEEBB4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D1E1A-A6D3-6141-AB22-9DC62071D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C0CE5-D177-A344-9FCB-D46C044D5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B39E5-EB3B-A845-95AD-B1CD6201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AB7C3-E561-E447-8E61-D21844C2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08747-A30E-8D4D-9BA4-037ED260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0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40057-819B-744B-A229-3C51D4D8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5ABD-875C-634F-96EF-8D79F88F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3F36B-6E8E-8243-8D7F-5168F0499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D823-FF06-B144-8B7A-33DBF89FF551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0614F-F6D0-584C-B95C-786D51B0D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A5B84-A851-E74D-B3A6-E51224BDF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7503-BA12-8E49-8AEB-6B05586D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5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99CB-F353-0D41-8191-797DA2D63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E095A-1959-944F-9D57-9E0FECEC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CA8E517-1EF9-F941-8DFD-141773FF0711}"/>
              </a:ext>
            </a:extLst>
          </p:cNvPr>
          <p:cNvGrpSpPr/>
          <p:nvPr/>
        </p:nvGrpSpPr>
        <p:grpSpPr>
          <a:xfrm rot="20467863">
            <a:off x="1675048" y="772678"/>
            <a:ext cx="8721583" cy="5216388"/>
            <a:chOff x="2047195" y="629557"/>
            <a:chExt cx="8721583" cy="52163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22F9BF-5767-9645-B6FE-F566421002EA}"/>
                </a:ext>
              </a:extLst>
            </p:cNvPr>
            <p:cNvSpPr/>
            <p:nvPr/>
          </p:nvSpPr>
          <p:spPr>
            <a:xfrm>
              <a:off x="8069881" y="3602038"/>
              <a:ext cx="2052012" cy="2052012"/>
            </a:xfrm>
            <a:prstGeom prst="ellipse">
              <a:avLst/>
            </a:prstGeom>
            <a:solidFill>
              <a:srgbClr val="E7C04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85B7BA-4944-5A4A-ABE3-13D2D9B57463}"/>
                </a:ext>
              </a:extLst>
            </p:cNvPr>
            <p:cNvSpPr/>
            <p:nvPr/>
          </p:nvSpPr>
          <p:spPr>
            <a:xfrm>
              <a:off x="7337747" y="2198062"/>
              <a:ext cx="2057427" cy="2057427"/>
            </a:xfrm>
            <a:prstGeom prst="ellipse">
              <a:avLst/>
            </a:prstGeom>
            <a:solidFill>
              <a:srgbClr val="C86B8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44CF07-F4F4-0D44-938A-63DE1D3D7CB8}"/>
                </a:ext>
              </a:extLst>
            </p:cNvPr>
            <p:cNvSpPr/>
            <p:nvPr/>
          </p:nvSpPr>
          <p:spPr>
            <a:xfrm>
              <a:off x="9342533" y="3814863"/>
              <a:ext cx="1426245" cy="1426245"/>
            </a:xfrm>
            <a:prstGeom prst="ellipse">
              <a:avLst/>
            </a:prstGeom>
            <a:solidFill>
              <a:srgbClr val="A0C1A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BBF5DFA-D165-6041-AB3E-AE3C3B4F165F}"/>
                </a:ext>
              </a:extLst>
            </p:cNvPr>
            <p:cNvSpPr/>
            <p:nvPr/>
          </p:nvSpPr>
          <p:spPr>
            <a:xfrm>
              <a:off x="2047195" y="1176470"/>
              <a:ext cx="1311738" cy="1311738"/>
            </a:xfrm>
            <a:prstGeom prst="ellipse">
              <a:avLst/>
            </a:prstGeom>
            <a:solidFill>
              <a:srgbClr val="99532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D3F7D9-1FDA-BF47-A4A1-F654B52847D4}"/>
                </a:ext>
              </a:extLst>
            </p:cNvPr>
            <p:cNvSpPr/>
            <p:nvPr/>
          </p:nvSpPr>
          <p:spPr>
            <a:xfrm>
              <a:off x="3124086" y="824376"/>
              <a:ext cx="1503129" cy="1503129"/>
            </a:xfrm>
            <a:prstGeom prst="ellipse">
              <a:avLst/>
            </a:prstGeom>
            <a:solidFill>
              <a:srgbClr val="88074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460E2E-E081-7547-93DD-956E39227E7B}"/>
                </a:ext>
              </a:extLst>
            </p:cNvPr>
            <p:cNvSpPr/>
            <p:nvPr/>
          </p:nvSpPr>
          <p:spPr>
            <a:xfrm>
              <a:off x="4266334" y="629557"/>
              <a:ext cx="3033941" cy="3033941"/>
            </a:xfrm>
            <a:prstGeom prst="ellipse">
              <a:avLst/>
            </a:prstGeom>
            <a:solidFill>
              <a:srgbClr val="AF091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C4FE56-C2F4-C741-9424-CDE66E35AF7F}"/>
                </a:ext>
              </a:extLst>
            </p:cNvPr>
            <p:cNvSpPr/>
            <p:nvPr/>
          </p:nvSpPr>
          <p:spPr>
            <a:xfrm>
              <a:off x="6731644" y="3493131"/>
              <a:ext cx="2143415" cy="2143415"/>
            </a:xfrm>
            <a:prstGeom prst="ellipse">
              <a:avLst/>
            </a:prstGeom>
            <a:solidFill>
              <a:srgbClr val="D09C3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C574FE-C7B0-264A-828D-CCAA29B8A9E0}"/>
                </a:ext>
              </a:extLst>
            </p:cNvPr>
            <p:cNvSpPr/>
            <p:nvPr/>
          </p:nvSpPr>
          <p:spPr>
            <a:xfrm>
              <a:off x="4686293" y="1600200"/>
              <a:ext cx="3676229" cy="3676229"/>
            </a:xfrm>
            <a:prstGeom prst="ellipse">
              <a:avLst/>
            </a:prstGeom>
            <a:solidFill>
              <a:srgbClr val="E7C4A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BA34A7-31A5-AE4C-B170-6790309980FB}"/>
                </a:ext>
              </a:extLst>
            </p:cNvPr>
            <p:cNvSpPr/>
            <p:nvPr/>
          </p:nvSpPr>
          <p:spPr>
            <a:xfrm>
              <a:off x="5720144" y="4190183"/>
              <a:ext cx="1655762" cy="1655762"/>
            </a:xfrm>
            <a:prstGeom prst="ellipse">
              <a:avLst/>
            </a:prstGeom>
            <a:solidFill>
              <a:srgbClr val="7DA47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B9D02E-1BEF-EA46-8CB0-5695507D8C67}"/>
                </a:ext>
              </a:extLst>
            </p:cNvPr>
            <p:cNvSpPr/>
            <p:nvPr/>
          </p:nvSpPr>
          <p:spPr>
            <a:xfrm>
              <a:off x="2456904" y="1821324"/>
              <a:ext cx="2115780" cy="2115780"/>
            </a:xfrm>
            <a:prstGeom prst="ellipse">
              <a:avLst/>
            </a:prstGeom>
            <a:solidFill>
              <a:srgbClr val="C83A6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72CCD1-98D7-1D4F-80A9-84BA441A6D23}"/>
                </a:ext>
              </a:extLst>
            </p:cNvPr>
            <p:cNvSpPr/>
            <p:nvPr/>
          </p:nvSpPr>
          <p:spPr>
            <a:xfrm>
              <a:off x="3305810" y="3013357"/>
              <a:ext cx="1850273" cy="1850273"/>
            </a:xfrm>
            <a:prstGeom prst="ellipse">
              <a:avLst/>
            </a:prstGeom>
            <a:solidFill>
              <a:srgbClr val="C0401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35756-361A-004E-ADF9-CF8FDC34D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6384" y="1025392"/>
            <a:ext cx="2492059" cy="2387600"/>
          </a:xfrm>
        </p:spPr>
        <p:txBody>
          <a:bodyPr/>
          <a:lstStyle/>
          <a:p>
            <a:r>
              <a:rPr lang="en-US" sz="11500" b="1" dirty="0">
                <a:solidFill>
                  <a:schemeClr val="bg1"/>
                </a:solidFill>
                <a:latin typeface="Scriptina" panose="02000505020000020004" pitchFamily="2" charset="77"/>
              </a:rPr>
              <a:t>7</a:t>
            </a:r>
            <a:endParaRPr lang="en-US" dirty="0">
              <a:solidFill>
                <a:schemeClr val="bg1"/>
              </a:solidFill>
              <a:latin typeface="Scriptina" panose="02000505020000020004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8030B-8C36-E24F-BEF6-486B2F190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2074" y="6068331"/>
            <a:ext cx="3936533" cy="6411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Psalm 119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692289B-9C40-CA4C-898D-7AB7C9A897A4}"/>
              </a:ext>
            </a:extLst>
          </p:cNvPr>
          <p:cNvSpPr txBox="1">
            <a:spLocks/>
          </p:cNvSpPr>
          <p:nvPr/>
        </p:nvSpPr>
        <p:spPr>
          <a:xfrm rot="19936610">
            <a:off x="3860085" y="2545177"/>
            <a:ext cx="4237511" cy="1519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criptina" panose="02000505020000020004" pitchFamily="2" charset="77"/>
              </a:rPr>
              <a:t>from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A44EB22-A039-CD42-B693-3E274C7D1265}"/>
              </a:ext>
            </a:extLst>
          </p:cNvPr>
          <p:cNvSpPr txBox="1">
            <a:spLocks/>
          </p:cNvSpPr>
          <p:nvPr/>
        </p:nvSpPr>
        <p:spPr>
          <a:xfrm>
            <a:off x="2188009" y="1338621"/>
            <a:ext cx="402844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Scriptina" panose="02000505020000020004" pitchFamily="2" charset="77"/>
              </a:rPr>
              <a:t>Blessings</a:t>
            </a:r>
            <a:endParaRPr lang="en-US" b="1" dirty="0">
              <a:solidFill>
                <a:schemeClr val="bg1"/>
              </a:solidFill>
              <a:latin typeface="Scriptina" panose="02000505020000020004" pitchFamily="2" charset="77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02E030C-3A7A-AB4A-97DD-E745B73B3C7D}"/>
              </a:ext>
            </a:extLst>
          </p:cNvPr>
          <p:cNvSpPr txBox="1">
            <a:spLocks/>
          </p:cNvSpPr>
          <p:nvPr/>
        </p:nvSpPr>
        <p:spPr>
          <a:xfrm>
            <a:off x="5441229" y="2132905"/>
            <a:ext cx="408366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Scriptina" panose="02000505020000020004" pitchFamily="2" charset="77"/>
              </a:rPr>
              <a:t>God’s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47DEF7E-2ADC-3244-9128-1C465BEF39F0}"/>
              </a:ext>
            </a:extLst>
          </p:cNvPr>
          <p:cNvSpPr txBox="1">
            <a:spLocks/>
          </p:cNvSpPr>
          <p:nvPr/>
        </p:nvSpPr>
        <p:spPr>
          <a:xfrm>
            <a:off x="5664914" y="3023251"/>
            <a:ext cx="475482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Scriptina" panose="02000505020000020004" pitchFamily="2" charset="77"/>
              </a:rPr>
              <a:t>Word</a:t>
            </a:r>
            <a:endParaRPr lang="en-US" b="1" dirty="0">
              <a:solidFill>
                <a:schemeClr val="bg1"/>
              </a:solidFill>
              <a:latin typeface="Scriptina" panose="02000505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69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7F4F1-75AC-EB44-A20C-AE904A51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71450"/>
            <a:ext cx="11858625" cy="6515099"/>
          </a:xfrm>
        </p:spPr>
        <p:txBody>
          <a:bodyPr>
            <a:normAutofit/>
          </a:bodyPr>
          <a:lstStyle/>
          <a:p>
            <a:pPr marL="571500" indent="-571500" algn="ctr">
              <a:buFont typeface="+mj-lt"/>
              <a:buAutoNum type="romanUcPeriod"/>
            </a:pPr>
            <a:endParaRPr lang="en-US" sz="2400" b="1" dirty="0">
              <a:solidFill>
                <a:schemeClr val="bg1"/>
              </a:solidFill>
              <a:latin typeface="Herculanum" panose="02000505000000020004" pitchFamily="2" charset="77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en-US" sz="4800" b="1" dirty="0">
                <a:solidFill>
                  <a:schemeClr val="bg1"/>
                </a:solidFill>
                <a:latin typeface="Herculanum" panose="02000505000000020004" pitchFamily="2" charset="77"/>
              </a:rPr>
              <a:t>A Way to Go (v. 105)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en-US" sz="4800" b="1" dirty="0">
                <a:solidFill>
                  <a:schemeClr val="bg1"/>
                </a:solidFill>
                <a:latin typeface="Herculanum" panose="02000505000000020004" pitchFamily="2" charset="77"/>
              </a:rPr>
              <a:t>Avoided Sin (v. 11)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en-US" sz="4800" b="1" dirty="0">
                <a:solidFill>
                  <a:schemeClr val="bg1"/>
                </a:solidFill>
                <a:latin typeface="Herculanum" panose="02000505000000020004" pitchFamily="2" charset="77"/>
              </a:rPr>
              <a:t>Avoided Shame (vv. 1-6)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en-US" sz="4800" b="1" dirty="0">
                <a:solidFill>
                  <a:schemeClr val="bg1"/>
                </a:solidFill>
                <a:latin typeface="Herculanum" panose="02000505000000020004" pitchFamily="2" charset="77"/>
              </a:rPr>
              <a:t>Comfort and Peace (vv. 49-56, 165)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en-US" sz="4800" b="1" dirty="0">
                <a:solidFill>
                  <a:schemeClr val="bg1"/>
                </a:solidFill>
                <a:latin typeface="Herculanum" panose="02000505000000020004" pitchFamily="2" charset="77"/>
              </a:rPr>
              <a:t>Wisdom (vv. 97-100)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en-US" sz="4800" b="1" dirty="0">
                <a:solidFill>
                  <a:schemeClr val="bg1"/>
                </a:solidFill>
                <a:latin typeface="Herculanum" panose="02000505000000020004" pitchFamily="2" charset="77"/>
              </a:rPr>
              <a:t>Answers (v. 42)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en-US" sz="4800" b="1" dirty="0">
                <a:solidFill>
                  <a:schemeClr val="bg1"/>
                </a:solidFill>
                <a:latin typeface="Herculanum" panose="02000505000000020004" pitchFamily="2" charset="77"/>
              </a:rPr>
              <a:t>Salvation (vv. 41, 81, 123, 155)</a:t>
            </a:r>
          </a:p>
        </p:txBody>
      </p:sp>
    </p:spTree>
    <p:extLst>
      <p:ext uri="{BB962C8B-B14F-4D97-AF65-F5344CB8AC3E}">
        <p14:creationId xmlns:p14="http://schemas.microsoft.com/office/powerpoint/2010/main" val="256899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CA8E517-1EF9-F941-8DFD-141773FF0711}"/>
              </a:ext>
            </a:extLst>
          </p:cNvPr>
          <p:cNvGrpSpPr/>
          <p:nvPr/>
        </p:nvGrpSpPr>
        <p:grpSpPr>
          <a:xfrm rot="20467863">
            <a:off x="1675048" y="772678"/>
            <a:ext cx="8721583" cy="5216388"/>
            <a:chOff x="2047195" y="629557"/>
            <a:chExt cx="8721583" cy="52163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22F9BF-5767-9645-B6FE-F566421002EA}"/>
                </a:ext>
              </a:extLst>
            </p:cNvPr>
            <p:cNvSpPr/>
            <p:nvPr/>
          </p:nvSpPr>
          <p:spPr>
            <a:xfrm>
              <a:off x="8069881" y="3602038"/>
              <a:ext cx="2052012" cy="2052012"/>
            </a:xfrm>
            <a:prstGeom prst="ellipse">
              <a:avLst/>
            </a:prstGeom>
            <a:solidFill>
              <a:srgbClr val="E7C04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85B7BA-4944-5A4A-ABE3-13D2D9B57463}"/>
                </a:ext>
              </a:extLst>
            </p:cNvPr>
            <p:cNvSpPr/>
            <p:nvPr/>
          </p:nvSpPr>
          <p:spPr>
            <a:xfrm>
              <a:off x="7337747" y="2198062"/>
              <a:ext cx="2057427" cy="2057427"/>
            </a:xfrm>
            <a:prstGeom prst="ellipse">
              <a:avLst/>
            </a:prstGeom>
            <a:solidFill>
              <a:srgbClr val="C86B8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44CF07-F4F4-0D44-938A-63DE1D3D7CB8}"/>
                </a:ext>
              </a:extLst>
            </p:cNvPr>
            <p:cNvSpPr/>
            <p:nvPr/>
          </p:nvSpPr>
          <p:spPr>
            <a:xfrm>
              <a:off x="9342533" y="3814863"/>
              <a:ext cx="1426245" cy="1426245"/>
            </a:xfrm>
            <a:prstGeom prst="ellipse">
              <a:avLst/>
            </a:prstGeom>
            <a:solidFill>
              <a:srgbClr val="A0C1A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BBF5DFA-D165-6041-AB3E-AE3C3B4F165F}"/>
                </a:ext>
              </a:extLst>
            </p:cNvPr>
            <p:cNvSpPr/>
            <p:nvPr/>
          </p:nvSpPr>
          <p:spPr>
            <a:xfrm>
              <a:off x="2047195" y="1176470"/>
              <a:ext cx="1311738" cy="1311738"/>
            </a:xfrm>
            <a:prstGeom prst="ellipse">
              <a:avLst/>
            </a:prstGeom>
            <a:solidFill>
              <a:srgbClr val="99532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D3F7D9-1FDA-BF47-A4A1-F654B52847D4}"/>
                </a:ext>
              </a:extLst>
            </p:cNvPr>
            <p:cNvSpPr/>
            <p:nvPr/>
          </p:nvSpPr>
          <p:spPr>
            <a:xfrm>
              <a:off x="3124086" y="824376"/>
              <a:ext cx="1503129" cy="1503129"/>
            </a:xfrm>
            <a:prstGeom prst="ellipse">
              <a:avLst/>
            </a:prstGeom>
            <a:solidFill>
              <a:srgbClr val="88074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460E2E-E081-7547-93DD-956E39227E7B}"/>
                </a:ext>
              </a:extLst>
            </p:cNvPr>
            <p:cNvSpPr/>
            <p:nvPr/>
          </p:nvSpPr>
          <p:spPr>
            <a:xfrm>
              <a:off x="4266334" y="629557"/>
              <a:ext cx="3033941" cy="3033941"/>
            </a:xfrm>
            <a:prstGeom prst="ellipse">
              <a:avLst/>
            </a:prstGeom>
            <a:solidFill>
              <a:srgbClr val="AF091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C4FE56-C2F4-C741-9424-CDE66E35AF7F}"/>
                </a:ext>
              </a:extLst>
            </p:cNvPr>
            <p:cNvSpPr/>
            <p:nvPr/>
          </p:nvSpPr>
          <p:spPr>
            <a:xfrm>
              <a:off x="6731644" y="3493131"/>
              <a:ext cx="2143415" cy="2143415"/>
            </a:xfrm>
            <a:prstGeom prst="ellipse">
              <a:avLst/>
            </a:prstGeom>
            <a:solidFill>
              <a:srgbClr val="D09C3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C574FE-C7B0-264A-828D-CCAA29B8A9E0}"/>
                </a:ext>
              </a:extLst>
            </p:cNvPr>
            <p:cNvSpPr/>
            <p:nvPr/>
          </p:nvSpPr>
          <p:spPr>
            <a:xfrm>
              <a:off x="4686293" y="1600200"/>
              <a:ext cx="3676229" cy="3676229"/>
            </a:xfrm>
            <a:prstGeom prst="ellipse">
              <a:avLst/>
            </a:prstGeom>
            <a:solidFill>
              <a:srgbClr val="E7C4A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BA34A7-31A5-AE4C-B170-6790309980FB}"/>
                </a:ext>
              </a:extLst>
            </p:cNvPr>
            <p:cNvSpPr/>
            <p:nvPr/>
          </p:nvSpPr>
          <p:spPr>
            <a:xfrm>
              <a:off x="5720144" y="4190183"/>
              <a:ext cx="1655762" cy="1655762"/>
            </a:xfrm>
            <a:prstGeom prst="ellipse">
              <a:avLst/>
            </a:prstGeom>
            <a:solidFill>
              <a:srgbClr val="7DA47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B9D02E-1BEF-EA46-8CB0-5695507D8C67}"/>
                </a:ext>
              </a:extLst>
            </p:cNvPr>
            <p:cNvSpPr/>
            <p:nvPr/>
          </p:nvSpPr>
          <p:spPr>
            <a:xfrm>
              <a:off x="2456904" y="1821324"/>
              <a:ext cx="2115780" cy="2115780"/>
            </a:xfrm>
            <a:prstGeom prst="ellipse">
              <a:avLst/>
            </a:prstGeom>
            <a:solidFill>
              <a:srgbClr val="C83A6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72CCD1-98D7-1D4F-80A9-84BA441A6D23}"/>
                </a:ext>
              </a:extLst>
            </p:cNvPr>
            <p:cNvSpPr/>
            <p:nvPr/>
          </p:nvSpPr>
          <p:spPr>
            <a:xfrm>
              <a:off x="3305810" y="3013357"/>
              <a:ext cx="1850273" cy="1850273"/>
            </a:xfrm>
            <a:prstGeom prst="ellipse">
              <a:avLst/>
            </a:prstGeom>
            <a:solidFill>
              <a:srgbClr val="C0401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35756-361A-004E-ADF9-CF8FDC34D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6384" y="1025392"/>
            <a:ext cx="2492059" cy="2387600"/>
          </a:xfrm>
        </p:spPr>
        <p:txBody>
          <a:bodyPr/>
          <a:lstStyle/>
          <a:p>
            <a:r>
              <a:rPr lang="en-US" sz="11500" b="1" dirty="0">
                <a:solidFill>
                  <a:schemeClr val="bg1"/>
                </a:solidFill>
                <a:latin typeface="Scriptina" panose="02000505020000020004" pitchFamily="2" charset="77"/>
              </a:rPr>
              <a:t>7</a:t>
            </a:r>
            <a:endParaRPr lang="en-US" dirty="0">
              <a:solidFill>
                <a:schemeClr val="bg1"/>
              </a:solidFill>
              <a:latin typeface="Scriptina" panose="02000505020000020004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8030B-8C36-E24F-BEF6-486B2F190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2074" y="6068331"/>
            <a:ext cx="3936533" cy="6411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Psalm 119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692289B-9C40-CA4C-898D-7AB7C9A897A4}"/>
              </a:ext>
            </a:extLst>
          </p:cNvPr>
          <p:cNvSpPr txBox="1">
            <a:spLocks/>
          </p:cNvSpPr>
          <p:nvPr/>
        </p:nvSpPr>
        <p:spPr>
          <a:xfrm rot="19936610">
            <a:off x="3860085" y="2545177"/>
            <a:ext cx="4237511" cy="1519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criptina" panose="02000505020000020004" pitchFamily="2" charset="77"/>
              </a:rPr>
              <a:t>from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A44EB22-A039-CD42-B693-3E274C7D1265}"/>
              </a:ext>
            </a:extLst>
          </p:cNvPr>
          <p:cNvSpPr txBox="1">
            <a:spLocks/>
          </p:cNvSpPr>
          <p:nvPr/>
        </p:nvSpPr>
        <p:spPr>
          <a:xfrm>
            <a:off x="2188009" y="1338621"/>
            <a:ext cx="402844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Scriptina" panose="02000505020000020004" pitchFamily="2" charset="77"/>
              </a:rPr>
              <a:t>Blessings</a:t>
            </a:r>
            <a:endParaRPr lang="en-US" b="1" dirty="0">
              <a:solidFill>
                <a:schemeClr val="bg1"/>
              </a:solidFill>
              <a:latin typeface="Scriptina" panose="02000505020000020004" pitchFamily="2" charset="77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02E030C-3A7A-AB4A-97DD-E745B73B3C7D}"/>
              </a:ext>
            </a:extLst>
          </p:cNvPr>
          <p:cNvSpPr txBox="1">
            <a:spLocks/>
          </p:cNvSpPr>
          <p:nvPr/>
        </p:nvSpPr>
        <p:spPr>
          <a:xfrm>
            <a:off x="5441229" y="2132905"/>
            <a:ext cx="408366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Scriptina" panose="02000505020000020004" pitchFamily="2" charset="77"/>
              </a:rPr>
              <a:t>God’s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47DEF7E-2ADC-3244-9128-1C465BEF39F0}"/>
              </a:ext>
            </a:extLst>
          </p:cNvPr>
          <p:cNvSpPr txBox="1">
            <a:spLocks/>
          </p:cNvSpPr>
          <p:nvPr/>
        </p:nvSpPr>
        <p:spPr>
          <a:xfrm>
            <a:off x="5664914" y="3023251"/>
            <a:ext cx="475482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Scriptina" panose="02000505020000020004" pitchFamily="2" charset="77"/>
              </a:rPr>
              <a:t>Word</a:t>
            </a:r>
            <a:endParaRPr lang="en-US" b="1" dirty="0">
              <a:solidFill>
                <a:schemeClr val="bg1"/>
              </a:solidFill>
              <a:latin typeface="Scriptina" panose="02000505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07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73</Words>
  <Application>Microsoft Macintosh PowerPoint</Application>
  <PresentationFormat>Widescreen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Herculanum</vt:lpstr>
      <vt:lpstr>Scriptina</vt:lpstr>
      <vt:lpstr>Office Theme</vt:lpstr>
      <vt:lpstr>PowerPoint Presentation</vt:lpstr>
      <vt:lpstr>7</vt:lpstr>
      <vt:lpstr>PowerPoint Presentation</vt:lpstr>
      <vt:lpstr>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2019-07-13T19:49:50Z</dcterms:created>
  <dcterms:modified xsi:type="dcterms:W3CDTF">2019-07-14T21:23:05Z</dcterms:modified>
</cp:coreProperties>
</file>