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180"/>
    <a:srgbClr val="7A603C"/>
    <a:srgbClr val="663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6FC3-74B3-9B43-875A-09D61EF5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4AA8-CAD7-F043-8E90-337D38873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3BB63-9243-734E-BA43-CE8B82E5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45070-6EE2-3147-86DA-0EAF365C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8F095-672D-CE40-8786-7B74DE22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73CA-72FB-4E41-9F47-7BD1415E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32118-B9DD-5C44-8EF0-5E91D3BF5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1D3A4-66EE-8244-ACFD-1965BCF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3E14B-1A6C-B04D-AF13-5FC527651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B5D31-1231-BB43-8530-9EB88EA9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9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2519F-3874-A74C-B325-3F5E771A8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7B54E-5291-7A41-AA48-88FF62E74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2DE8D-A56B-CB4F-8884-3D127A31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C99F2-18DC-554C-9576-29946CAF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231B-597D-A845-BB69-95EB8F1C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1340-5330-634A-94B9-AFDFCAD6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E6FAD-2590-EB45-A46E-8935BAB38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9B834-69EB-8940-9F73-27F8D29F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854B2-53BF-BA40-842C-7D9F8D4D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AFB66-DF54-BE4A-9D32-67A61EA8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1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BFC6-296E-1748-8345-02DE1AA16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58ED1-F127-C94C-813F-7AE11B3C2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C7EC-DA0A-EA4B-9E51-F9B7E81F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B7248-8993-1946-8403-BFCC5E3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89568-238B-6E45-A6C7-638833CD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2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8F32-8018-864B-88D5-743B9ACC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0E8A7-ECB9-C04E-8210-3301504AA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A5FE1-CDF7-7C4D-9F2F-749A6C55F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1FBDA-E126-DB4B-9D9D-0DE9B9E1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64D7B-058F-8245-9920-0A53383C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A1FA5-E943-6041-9BFD-14965DFE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97A5-2C5B-1F4F-8E8B-D5BCB77C6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31B88-A602-D248-9AA7-1E942D90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BD42B-DD5A-D347-8BD8-D480D731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6B9FF-2049-FB46-99AA-940D82CFD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310516-71CF-2343-B516-698D61EE5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AD40E-ABB5-C347-AB38-F459F7FE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2CEB07-9A1D-6B4C-B18B-34DD5907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A6037-9CC8-1E47-8E9A-009E30A9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AE5D-BC38-F241-89DC-72869E17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E63D0-4954-924A-B791-6D2DC91D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D6768-9E47-624B-904B-D54DAF87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C2C4B-6B6E-4C4F-983E-2F7442C0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3BB72-A827-6348-B28C-B1D1BD63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E7AA6-1341-CA47-B581-88F80276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3AE8C-E9C8-B74D-80B2-AAF2B033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0627-2E93-9249-A629-6FF08480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24DC-8CD6-CC48-BEA4-D51725CE9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932B3-F2CC-3544-9164-4853190CB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1E8B1-A9F3-464D-9E86-8A116E08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06B21-426D-5645-A7DC-6EAB3DE6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54DCE-5EE0-A147-9F69-D5727321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7A74-1C5B-1549-A47D-EA21DB67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20C2A-9D1F-C14E-B1F8-9DB8D85C9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31453-00A5-9A4E-B6A4-713BD6E35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D42FC-9F1E-4746-B894-31D88205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2F054-4285-734F-8300-592E5CDE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01C04-EA68-4945-8D43-B0228879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2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43F3D-B9C6-D946-A5D3-00134C03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82E6D-D401-964E-BEC3-AB8561F92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993C7-F349-444E-8F01-172570A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F6CA-0FC2-DE4E-BB2A-2B909BCB0E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D3EAC-DC3F-C845-BC29-8450B85E1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B4745-693E-F549-944B-58C8BEA52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3FFB-0884-6142-AC0D-5DD3EC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F68E-6E7E-654D-97E4-1301B954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7557-8E83-7C40-B620-7D02C406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unset in the background&#10;&#10;Description automatically generated">
            <a:extLst>
              <a:ext uri="{FF2B5EF4-FFF2-40B4-BE49-F238E27FC236}">
                <a16:creationId xmlns:a16="http://schemas.microsoft.com/office/drawing/2014/main" id="{B7C4CD76-1382-0F45-AC84-1F1FDADF20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2005" b="117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488EF8-C93D-5D4D-861A-B84DE2151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50" y="1200152"/>
            <a:ext cx="3649745" cy="44576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acting</a:t>
            </a:r>
            <a:b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</a:br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on</a:t>
            </a:r>
            <a:b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</a:br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2579F-41E3-2948-84EC-7456C7D43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418" y="1457325"/>
            <a:ext cx="2816535" cy="3943349"/>
          </a:xfrm>
        </p:spPr>
        <p:txBody>
          <a:bodyPr vert="horz" anchor="ctr">
            <a:normAutofit/>
          </a:bodyPr>
          <a:lstStyle/>
          <a:p>
            <a:r>
              <a:rPr lang="en-US" sz="4400" i="1" dirty="0">
                <a:solidFill>
                  <a:srgbClr val="FFFFFF"/>
                </a:solidFill>
              </a:rPr>
              <a:t>“For we walk by faith, not by sight.”</a:t>
            </a:r>
          </a:p>
          <a:p>
            <a:r>
              <a:rPr lang="en-US" dirty="0">
                <a:solidFill>
                  <a:srgbClr val="FFFFFF"/>
                </a:solidFill>
              </a:rPr>
              <a:t>(2 Corinthians 5:7)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232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3D23"/>
            </a:gs>
            <a:gs pos="48000">
              <a:srgbClr val="7A603C"/>
            </a:gs>
            <a:gs pos="100000">
              <a:srgbClr val="8081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30E8-F810-C043-BE1F-DC92D3BA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0119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Plane Crash" panose="02000000000000000000" pitchFamily="2" charset="0"/>
              </a:rPr>
              <a:t>conditioning ourselves to act on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6594-8EDD-EB45-841E-6F2E0A72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784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Acknowledge God – </a:t>
            </a:r>
            <a:r>
              <a:rPr lang="en-US" sz="3600" i="1" dirty="0">
                <a:solidFill>
                  <a:schemeClr val="bg1"/>
                </a:solidFill>
              </a:rPr>
              <a:t>Hebrews 11:6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Acknowledge God’s Power – </a:t>
            </a:r>
            <a:r>
              <a:rPr lang="en-US" sz="3600" i="1" dirty="0">
                <a:solidFill>
                  <a:schemeClr val="bg1"/>
                </a:solidFill>
              </a:rPr>
              <a:t>Job 38:1-11; 42:2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Acknowledge God’s Character – </a:t>
            </a:r>
            <a:r>
              <a:rPr lang="en-US" sz="3600" i="1" dirty="0">
                <a:solidFill>
                  <a:schemeClr val="bg1"/>
                </a:solidFill>
              </a:rPr>
              <a:t>Deuteronomy 7:9-11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Acknowledge God’s Word – </a:t>
            </a:r>
            <a:r>
              <a:rPr lang="en-US" sz="3600" i="1" dirty="0">
                <a:solidFill>
                  <a:schemeClr val="bg1"/>
                </a:solidFill>
              </a:rPr>
              <a:t>Romans 10:17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32144C-8FA9-8E4E-A2D0-7E4E292CD301}"/>
              </a:ext>
            </a:extLst>
          </p:cNvPr>
          <p:cNvCxnSpPr/>
          <p:nvPr/>
        </p:nvCxnSpPr>
        <p:spPr>
          <a:xfrm>
            <a:off x="-157162" y="1598946"/>
            <a:ext cx="4586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0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3D23"/>
            </a:gs>
            <a:gs pos="48000">
              <a:srgbClr val="7A603C"/>
            </a:gs>
            <a:gs pos="100000">
              <a:srgbClr val="8081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30E8-F810-C043-BE1F-DC92D3BA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0119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Plane Crash" panose="02000000000000000000" pitchFamily="2" charset="0"/>
              </a:rPr>
              <a:t>acting on faith during...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6594-8EDD-EB45-841E-6F2E0A72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784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chemeClr val="bg1"/>
                </a:solidFill>
              </a:rPr>
              <a:t>Temptation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chemeClr val="bg1"/>
                </a:solidFill>
              </a:rPr>
              <a:t>Realize what temptation is – </a:t>
            </a:r>
            <a:r>
              <a:rPr lang="en-US" sz="3900" i="1" dirty="0">
                <a:solidFill>
                  <a:schemeClr val="bg1"/>
                </a:solidFill>
              </a:rPr>
              <a:t>James 1:13-15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chemeClr val="bg1"/>
                </a:solidFill>
              </a:rPr>
              <a:t>Realize what yielding to temptation brings – </a:t>
            </a:r>
            <a:r>
              <a:rPr lang="en-US" sz="3900" i="1" dirty="0">
                <a:solidFill>
                  <a:schemeClr val="bg1"/>
                </a:solidFill>
              </a:rPr>
              <a:t>James 1:15; Romans 7:15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chemeClr val="bg1"/>
                </a:solidFill>
              </a:rPr>
              <a:t>Realize there is an escape – </a:t>
            </a:r>
            <a:r>
              <a:rPr lang="en-US" sz="3900" i="1" dirty="0">
                <a:solidFill>
                  <a:schemeClr val="bg1"/>
                </a:solidFill>
              </a:rPr>
              <a:t>1 Corinthians 10:13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chemeClr val="bg1"/>
                </a:solidFill>
              </a:rPr>
              <a:t>Realize the way of escape is made known by God through – watchfulness and prayer (</a:t>
            </a:r>
            <a:r>
              <a:rPr lang="en-US" sz="3900" i="1" dirty="0">
                <a:solidFill>
                  <a:schemeClr val="bg1"/>
                </a:solidFill>
              </a:rPr>
              <a:t>Matthew 26:41</a:t>
            </a:r>
            <a:r>
              <a:rPr lang="en-US" sz="3900" dirty="0">
                <a:solidFill>
                  <a:schemeClr val="bg1"/>
                </a:solidFill>
              </a:rPr>
              <a:t>), His word (</a:t>
            </a:r>
            <a:r>
              <a:rPr lang="en-US" sz="3900" i="1" dirty="0">
                <a:solidFill>
                  <a:schemeClr val="bg1"/>
                </a:solidFill>
              </a:rPr>
              <a:t>Matthew 4</a:t>
            </a:r>
            <a:r>
              <a:rPr lang="en-US" sz="3900" dirty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chemeClr val="bg1"/>
                </a:solidFill>
              </a:rPr>
              <a:t>We must act on faith by resisting the Devil, and drawing near to God – </a:t>
            </a:r>
            <a:r>
              <a:rPr lang="en-US" sz="3900" i="1" dirty="0">
                <a:solidFill>
                  <a:schemeClr val="bg1"/>
                </a:solidFill>
              </a:rPr>
              <a:t>James 4:7-8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32144C-8FA9-8E4E-A2D0-7E4E292CD301}"/>
              </a:ext>
            </a:extLst>
          </p:cNvPr>
          <p:cNvCxnSpPr/>
          <p:nvPr/>
        </p:nvCxnSpPr>
        <p:spPr>
          <a:xfrm>
            <a:off x="-157162" y="1598946"/>
            <a:ext cx="4586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9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3D23"/>
            </a:gs>
            <a:gs pos="48000">
              <a:srgbClr val="7A603C"/>
            </a:gs>
            <a:gs pos="100000">
              <a:srgbClr val="8081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30E8-F810-C043-BE1F-DC92D3BA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0119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Plane Crash" panose="02000000000000000000" pitchFamily="2" charset="0"/>
              </a:rPr>
              <a:t>acting on faith during...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6594-8EDD-EB45-841E-6F2E0A72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78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Doubt</a:t>
            </a:r>
            <a:endParaRPr lang="en-US" sz="43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Realize what doubt is – </a:t>
            </a:r>
            <a:r>
              <a:rPr lang="en-US" sz="3600" i="1" dirty="0">
                <a:solidFill>
                  <a:schemeClr val="bg1"/>
                </a:solidFill>
              </a:rPr>
              <a:t>Matthew 14:28-33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Realize that faith must be tested – </a:t>
            </a:r>
            <a:r>
              <a:rPr lang="en-US" sz="3600" i="1" dirty="0">
                <a:solidFill>
                  <a:schemeClr val="bg1"/>
                </a:solidFill>
              </a:rPr>
              <a:t>1 Peter 1:6-9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Realize that faith, as well as doubt, is a choice –              </a:t>
            </a:r>
            <a:r>
              <a:rPr lang="en-US" sz="3600" i="1" dirty="0">
                <a:solidFill>
                  <a:schemeClr val="bg1"/>
                </a:solidFill>
              </a:rPr>
              <a:t>Mark 9:17-29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Realize that doubts come from questions that can’t be answered, but that God gives us all the answers we need – </a:t>
            </a:r>
            <a:r>
              <a:rPr lang="en-US" sz="3600" i="1" dirty="0">
                <a:solidFill>
                  <a:schemeClr val="bg1"/>
                </a:solidFill>
              </a:rPr>
              <a:t>1 Peter 3:15-16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32144C-8FA9-8E4E-A2D0-7E4E292CD301}"/>
              </a:ext>
            </a:extLst>
          </p:cNvPr>
          <p:cNvCxnSpPr/>
          <p:nvPr/>
        </p:nvCxnSpPr>
        <p:spPr>
          <a:xfrm>
            <a:off x="-157162" y="1598946"/>
            <a:ext cx="4586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BFAA7CC-084E-DC42-B3FB-5F4BE926CB83}"/>
              </a:ext>
            </a:extLst>
          </p:cNvPr>
          <p:cNvSpPr txBox="1"/>
          <p:nvPr/>
        </p:nvSpPr>
        <p:spPr>
          <a:xfrm>
            <a:off x="4126832" y="-866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4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unset in the background&#10;&#10;Description automatically generated">
            <a:extLst>
              <a:ext uri="{FF2B5EF4-FFF2-40B4-BE49-F238E27FC236}">
                <a16:creationId xmlns:a16="http://schemas.microsoft.com/office/drawing/2014/main" id="{B7C4CD76-1382-0F45-AC84-1F1FDADF20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2005" b="117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488EF8-C93D-5D4D-861A-B84DE2151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50" y="1200152"/>
            <a:ext cx="3649745" cy="44576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acting</a:t>
            </a:r>
            <a:b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</a:br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on</a:t>
            </a:r>
            <a:b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</a:br>
            <a:r>
              <a:rPr lang="en-US" dirty="0">
                <a:solidFill>
                  <a:srgbClr val="FFFFFF"/>
                </a:solidFill>
                <a:latin typeface="Plane Crash" panose="02000000000000000000" pitchFamily="2" charset="0"/>
              </a:rPr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2579F-41E3-2948-84EC-7456C7D43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418" y="1457325"/>
            <a:ext cx="2816535" cy="3943349"/>
          </a:xfrm>
        </p:spPr>
        <p:txBody>
          <a:bodyPr vert="horz" anchor="ctr">
            <a:normAutofit/>
          </a:bodyPr>
          <a:lstStyle/>
          <a:p>
            <a:r>
              <a:rPr lang="en-US" sz="4400" i="1" dirty="0">
                <a:solidFill>
                  <a:srgbClr val="FFFFFF"/>
                </a:solidFill>
              </a:rPr>
              <a:t>“For we walk by faith, not by sight.”</a:t>
            </a:r>
          </a:p>
          <a:p>
            <a:r>
              <a:rPr lang="en-US" dirty="0">
                <a:solidFill>
                  <a:srgbClr val="FFFFFF"/>
                </a:solidFill>
              </a:rPr>
              <a:t>(2 Corinthians 5:7)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849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205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Plane Crash</vt:lpstr>
      <vt:lpstr>Wingdings</vt:lpstr>
      <vt:lpstr>Office Theme</vt:lpstr>
      <vt:lpstr>PowerPoint Presentation</vt:lpstr>
      <vt:lpstr>acting on faith</vt:lpstr>
      <vt:lpstr>conditioning ourselves to act on faith</vt:lpstr>
      <vt:lpstr>acting on faith during...</vt:lpstr>
      <vt:lpstr>acting on faith during...</vt:lpstr>
      <vt:lpstr>acting on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on faith</dc:title>
  <dc:creator>Jeremiah Cox</dc:creator>
  <cp:lastModifiedBy>Jeremiah Cox</cp:lastModifiedBy>
  <cp:revision>6</cp:revision>
  <dcterms:created xsi:type="dcterms:W3CDTF">2019-06-26T17:11:03Z</dcterms:created>
  <dcterms:modified xsi:type="dcterms:W3CDTF">2019-06-30T13:28:05Z</dcterms:modified>
</cp:coreProperties>
</file>