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B1BB7-4DD6-9D49-8AC2-9AAA77701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0B18E-9743-1D42-AB4A-09DF15342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131CB-092B-924F-8CA5-DDF402EF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BA28A-EC78-4641-832A-BC7575C6E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9D142-4A1E-D74B-9077-6E2DF4D3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6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BC9E-EF4E-DD46-B9B1-94DA887A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4CFB51-168F-2A48-90D9-EA0439F1A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CE986-39E9-EB45-89DF-D4BB8A09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858AB-EE89-4A47-B144-BDE4AB19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6BB01-05C8-2240-BBF7-B6718827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F5AF5-F060-4142-859F-2F18CC328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647E7-FFFF-764B-990C-407E88D4F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FF483-8492-3C42-A5E4-CF35669A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8E8C9-3604-BC4F-AD34-AB85AE42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C1CB-61AD-4B42-B188-A32EA0B4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43BF-FEB8-E646-B517-BB552F2A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715CF-5817-0F48-8133-E7ADC5090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0E78B-EDA8-604B-8976-FB36985D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5F830-2C3F-7642-B9DA-C0AA7E65D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5F59F-274A-0344-A22F-8A4B3942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3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90F2B-65AC-2041-88C4-13573F238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6A07D-81DB-314D-A781-6770B359C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0C217-6717-EA4B-B4A6-C36D8120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21DA4-5A0D-1F47-8B77-2209EA0E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BECEB-1E96-424E-B744-FD79984E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73DA0-0FBE-A646-BCDA-3F2FAEAFE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BD141-E89C-5145-8490-16940DCAAA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EDE6D-FE3B-1E4E-9326-00FC2B80F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F3553-7800-3A43-9C4F-BB26CFF04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857EF-EA55-CB4B-807E-B9062227E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BCC91-D628-994D-9BB1-032031B2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8EF13-8C1B-8B43-95DC-27A60D199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86AFE-D12D-3E49-B341-3BD9AAEC9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C3083-FD06-9144-B0D4-819C4C91D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27CAC-BB8A-374A-B4E3-4016E43F1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825CF-D75B-0842-8D08-EB77AE19E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12DCE-E1F6-8F49-B5B3-3FDF5B25F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3298E-E3A7-0E4F-A7AB-14CD992B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0F2BD5-E4BF-3F4B-A82F-4B9FC56B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2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0E41-36A5-A540-97C2-DBC2BE1D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AD073-9C25-DB4E-919E-397EC5ED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DA9BF-53EB-B34F-BC21-C94AF0BE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90E81A-F959-9541-8063-05F86E7C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6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3660E-C7A2-4A4D-871F-5491EE9C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B1E13-5FA8-C543-9F1B-56382FA2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A1D4F-5E36-AE4C-A549-EEC8EF0B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4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44CAF-CE4E-E446-A6B2-313902BF4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9F7BE-8548-754A-BAFC-6C997FD07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0B1B7-72BF-1441-88C5-125F93FB8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49901-E24D-3746-AAD0-01138AFB5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743F0-89AD-6044-BF40-5E71694E5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0D48F-7C13-B448-88E5-18A04BB8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2E06-B29A-9242-9726-54F5CD57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D6E762-281D-1D42-BF42-39BC1F9A9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003FC-2BDB-2F4F-B600-634FE9FE5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775AC-0FE5-6945-9CED-E4D5F925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C37B4-E2BC-0A4F-B2EB-849435BB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61540-C3D0-BB4F-B257-2C4E4F97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09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F08053-E62A-684D-8E25-2CA38AFB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7C4FB-8468-6047-8DFD-4472CC1D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E81BC-D18A-FF43-B19F-96C6543D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52934-BBB4-5642-8B51-EFB961DDAEAD}" type="datetimeFigureOut">
              <a:rPr lang="en-US" smtClean="0"/>
              <a:t>7/7/19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6A75-238E-4B4D-B26A-797132165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67560-61C1-2345-8303-E95D0974F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9FA5-CFF2-5F41-98E7-6A186B403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4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45319-C341-044F-9E2C-8A3DB0D7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E22A9-384B-DF45-B241-360653996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94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07D3CCA9-7ADC-7140-8D53-052E29FA8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t="19114" b="31847"/>
          <a:stretch/>
        </p:blipFill>
        <p:spPr>
          <a:xfrm>
            <a:off x="0" y="2321713"/>
            <a:ext cx="12192000" cy="2671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C1A37-3538-D843-B4EE-53DD75341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79403" y="933442"/>
            <a:ext cx="9144000" cy="2387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6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Glory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241E2-30C2-0042-9B51-0C407117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3906" y="6093578"/>
            <a:ext cx="4010526" cy="712175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2 Peter 1:3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9CA378-C144-FC47-BB0B-9497B506D8FD}"/>
              </a:ext>
            </a:extLst>
          </p:cNvPr>
          <p:cNvSpPr txBox="1">
            <a:spLocks/>
          </p:cNvSpPr>
          <p:nvPr/>
        </p:nvSpPr>
        <p:spPr>
          <a:xfrm>
            <a:off x="4087978" y="365759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Virtue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0A858-9DED-8846-8D56-FCC807F9E2B3}"/>
              </a:ext>
            </a:extLst>
          </p:cNvPr>
          <p:cNvSpPr txBox="1">
            <a:spLocks/>
          </p:cNvSpPr>
          <p:nvPr/>
        </p:nvSpPr>
        <p:spPr>
          <a:xfrm>
            <a:off x="4048735" y="2817204"/>
            <a:ext cx="2843212" cy="1680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&amp;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97FC8B-82D4-E849-B166-5BB0C630064B}"/>
              </a:ext>
            </a:extLst>
          </p:cNvPr>
          <p:cNvSpPr txBox="1">
            <a:spLocks/>
          </p:cNvSpPr>
          <p:nvPr/>
        </p:nvSpPr>
        <p:spPr>
          <a:xfrm>
            <a:off x="3777535" y="-807784"/>
            <a:ext cx="9596437" cy="2964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77"/>
                <a:cs typeface="Arabic Typesetting" panose="03020402040406030203" pitchFamily="66" charset="-78"/>
              </a:rPr>
              <a:t>Called by</a:t>
            </a:r>
          </a:p>
        </p:txBody>
      </p:sp>
    </p:spTree>
    <p:extLst>
      <p:ext uri="{BB962C8B-B14F-4D97-AF65-F5344CB8AC3E}">
        <p14:creationId xmlns:p14="http://schemas.microsoft.com/office/powerpoint/2010/main" val="247120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06AB3-7E14-354E-BA25-4D858F9A11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568" y="1566204"/>
            <a:ext cx="5803232" cy="5039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His Glory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Creation and the Word –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Psalm 19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His Display of Creative Power –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John 10:37-38; 20:30-31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His Grace and Truth –  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John 1:14; Mark 2:9-12;   John 8:31-32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F4246-D632-144A-B5A5-1D815E9DC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66205"/>
            <a:ext cx="5803232" cy="50391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His Virtue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His Sinlessness –       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Hebrews 7:26-28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His Goodwill –        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Matthew 18:11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His Teaching –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John 14:6; Romans 1:16-17</a:t>
            </a:r>
          </a:p>
          <a:p>
            <a:r>
              <a:rPr lang="en-US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In His Sacrifice –         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Hebrews 9:13-15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C68B0C-5B16-B942-B51D-43715A044171}"/>
              </a:ext>
            </a:extLst>
          </p:cNvPr>
          <p:cNvSpPr txBox="1">
            <a:spLocks/>
          </p:cNvSpPr>
          <p:nvPr/>
        </p:nvSpPr>
        <p:spPr>
          <a:xfrm>
            <a:off x="352926" y="962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77"/>
              </a:rPr>
              <a:t>Christ’s</a:t>
            </a:r>
            <a:endParaRPr lang="en-US" sz="5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dwardian Script ITC" panose="030303020407070D0804" pitchFamily="66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5EC37FD-518E-054A-8BC1-CF39E8417C66}"/>
              </a:ext>
            </a:extLst>
          </p:cNvPr>
          <p:cNvSpPr txBox="1">
            <a:spLocks/>
          </p:cNvSpPr>
          <p:nvPr/>
        </p:nvSpPr>
        <p:spPr>
          <a:xfrm>
            <a:off x="3216444" y="-48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Glory </a:t>
            </a:r>
            <a:r>
              <a:rPr lang="en-US" sz="49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&amp; </a:t>
            </a:r>
            <a:r>
              <a:rPr lang="en-US" sz="8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Virtue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BC0C2E5-FFBD-4F40-AB29-91C4F13DCE2A}"/>
              </a:ext>
            </a:extLst>
          </p:cNvPr>
          <p:cNvCxnSpPr>
            <a:cxnSpLocks/>
          </p:cNvCxnSpPr>
          <p:nvPr/>
        </p:nvCxnSpPr>
        <p:spPr>
          <a:xfrm>
            <a:off x="-192506" y="1325563"/>
            <a:ext cx="5803232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FC8D-6A5B-2543-8E43-47510475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" y="96257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77"/>
              </a:rPr>
              <a:t>Called by</a:t>
            </a:r>
            <a:endParaRPr lang="en-US" sz="5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dwardian Script ITC" panose="030303020407070D0804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B256-B4D5-5C41-BEB0-EB785032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1518077"/>
            <a:ext cx="11486147" cy="510714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Drawing Power of His Glory and Virtue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God draws men to Christ through His teaching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John 6:44-45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Salvation is to know God and Christ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John 17:3; 2 Peter 1:2-4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Christ’s glory and virtue is exclusive in nature – </a:t>
            </a:r>
            <a:r>
              <a:rPr lang="en-US" sz="3200" i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John 6:66-69</a:t>
            </a:r>
            <a:endParaRPr lang="en-US" sz="32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Many and the Few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The call sounds forth to all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John 3:17; 1 Timothy 2:4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Not all are chosen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Matthew 22:14; 1 Timothy 4:10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His glory and virtue repel some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2 Corinthians 4:3-4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91BA84-E3DD-BF4C-96E9-34E1B8F3ACE7}"/>
              </a:ext>
            </a:extLst>
          </p:cNvPr>
          <p:cNvSpPr txBox="1">
            <a:spLocks/>
          </p:cNvSpPr>
          <p:nvPr/>
        </p:nvSpPr>
        <p:spPr>
          <a:xfrm>
            <a:off x="3216444" y="-48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   </a:t>
            </a:r>
            <a:r>
              <a:rPr lang="en-US" sz="55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 </a:t>
            </a:r>
            <a:r>
              <a:rPr lang="en-US" sz="8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Glory </a:t>
            </a:r>
            <a:r>
              <a:rPr lang="en-US" sz="49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&amp; </a:t>
            </a:r>
            <a:r>
              <a:rPr lang="en-US" sz="8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Virtue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25265E-2396-CB45-9269-056F4B824465}"/>
              </a:ext>
            </a:extLst>
          </p:cNvPr>
          <p:cNvCxnSpPr>
            <a:cxnSpLocks/>
          </p:cNvCxnSpPr>
          <p:nvPr/>
        </p:nvCxnSpPr>
        <p:spPr>
          <a:xfrm>
            <a:off x="-192506" y="1325563"/>
            <a:ext cx="5803232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5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1FC8D-6A5B-2543-8E43-475104756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926" y="96257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77"/>
              </a:rPr>
              <a:t>Called to</a:t>
            </a:r>
            <a:endParaRPr lang="en-US" sz="5000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dwardian Script ITC" panose="030303020407070D0804" pitchFamily="66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B256-B4D5-5C41-BEB0-EB785032A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1518077"/>
            <a:ext cx="11486147" cy="5107145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Called to Share in the Glory and Virtue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Called into the glorious kingdom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 Thessalonians 2:12; Colossians 1:13-14</a:t>
            </a:r>
            <a:endParaRPr 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Called to share in the glory Christ – </a:t>
            </a:r>
            <a:r>
              <a:rPr lang="en-US" sz="32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 Corinthians 1:9; 2 Thessalonians 2:13-15; Romans 8:16-18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Glory and Virtue Now and to Come </a:t>
            </a:r>
            <a:r>
              <a:rPr lang="en-US" sz="3600" i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– 1 John 3:1-3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If we wish to be as He is in the life to come we must aim for it in the life that now is.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91BA84-E3DD-BF4C-96E9-34E1B8F3ACE7}"/>
              </a:ext>
            </a:extLst>
          </p:cNvPr>
          <p:cNvSpPr txBox="1">
            <a:spLocks/>
          </p:cNvSpPr>
          <p:nvPr/>
        </p:nvSpPr>
        <p:spPr>
          <a:xfrm>
            <a:off x="3348796" y="-48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   </a:t>
            </a:r>
            <a:r>
              <a:rPr lang="en-US" sz="55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 </a:t>
            </a:r>
            <a:r>
              <a:rPr lang="en-US" sz="8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Glory </a:t>
            </a:r>
            <a:r>
              <a:rPr lang="en-US" sz="49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&amp; </a:t>
            </a:r>
            <a:r>
              <a:rPr lang="en-US" sz="8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Virtue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725265E-2396-CB45-9269-056F4B824465}"/>
              </a:ext>
            </a:extLst>
          </p:cNvPr>
          <p:cNvCxnSpPr>
            <a:cxnSpLocks/>
          </p:cNvCxnSpPr>
          <p:nvPr/>
        </p:nvCxnSpPr>
        <p:spPr>
          <a:xfrm>
            <a:off x="-192506" y="1325563"/>
            <a:ext cx="5803232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90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clouds in the sky&#10;&#10;Description automatically generated">
            <a:extLst>
              <a:ext uri="{FF2B5EF4-FFF2-40B4-BE49-F238E27FC236}">
                <a16:creationId xmlns:a16="http://schemas.microsoft.com/office/drawing/2014/main" id="{07D3CCA9-7ADC-7140-8D53-052E29FA8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rcRect t="19114" b="31847"/>
          <a:stretch/>
        </p:blipFill>
        <p:spPr>
          <a:xfrm>
            <a:off x="0" y="2321713"/>
            <a:ext cx="12192000" cy="2671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C1A37-3538-D843-B4EE-53DD75341C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79403" y="933442"/>
            <a:ext cx="9144000" cy="23876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6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Glory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241E2-30C2-0042-9B51-0C407117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03906" y="6093578"/>
            <a:ext cx="4010526" cy="712175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bg1"/>
                </a:solidFill>
              </a:rPr>
              <a:t>2 Peter 1:3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9CA378-C144-FC47-BB0B-9497B506D8FD}"/>
              </a:ext>
            </a:extLst>
          </p:cNvPr>
          <p:cNvSpPr txBox="1">
            <a:spLocks/>
          </p:cNvSpPr>
          <p:nvPr/>
        </p:nvSpPr>
        <p:spPr>
          <a:xfrm>
            <a:off x="4087978" y="365759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Virtue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1F0A858-9DED-8846-8D56-FCC807F9E2B3}"/>
              </a:ext>
            </a:extLst>
          </p:cNvPr>
          <p:cNvSpPr txBox="1">
            <a:spLocks/>
          </p:cNvSpPr>
          <p:nvPr/>
        </p:nvSpPr>
        <p:spPr>
          <a:xfrm>
            <a:off x="4048735" y="2817204"/>
            <a:ext cx="2843212" cy="168077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77"/>
              </a:rPr>
              <a:t>&amp;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97FC8B-82D4-E849-B166-5BB0C630064B}"/>
              </a:ext>
            </a:extLst>
          </p:cNvPr>
          <p:cNvSpPr txBox="1">
            <a:spLocks/>
          </p:cNvSpPr>
          <p:nvPr/>
        </p:nvSpPr>
        <p:spPr>
          <a:xfrm>
            <a:off x="3777535" y="-807784"/>
            <a:ext cx="9596437" cy="29647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elix Titling" pitchFamily="82" charset="77"/>
                <a:cs typeface="Arabic Typesetting" panose="03020402040406030203" pitchFamily="66" charset="-78"/>
              </a:rPr>
              <a:t>Called by</a:t>
            </a:r>
          </a:p>
        </p:txBody>
      </p:sp>
    </p:spTree>
    <p:extLst>
      <p:ext uri="{BB962C8B-B14F-4D97-AF65-F5344CB8AC3E}">
        <p14:creationId xmlns:p14="http://schemas.microsoft.com/office/powerpoint/2010/main" val="27383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253</Words>
  <Application>Microsoft Macintosh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Edwardian Script ITC</vt:lpstr>
      <vt:lpstr>Felix Titling</vt:lpstr>
      <vt:lpstr>Office Theme</vt:lpstr>
      <vt:lpstr>PowerPoint Presentation</vt:lpstr>
      <vt:lpstr>Glory</vt:lpstr>
      <vt:lpstr>PowerPoint Presentation</vt:lpstr>
      <vt:lpstr>Called by</vt:lpstr>
      <vt:lpstr>Called to</vt:lpstr>
      <vt:lpstr>Glory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Glory</dc:title>
  <dc:creator>Jeremiah Cox</dc:creator>
  <cp:lastModifiedBy>Jeremiah Cox</cp:lastModifiedBy>
  <cp:revision>13</cp:revision>
  <dcterms:created xsi:type="dcterms:W3CDTF">2019-07-02T16:22:09Z</dcterms:created>
  <dcterms:modified xsi:type="dcterms:W3CDTF">2019-07-07T22:14:11Z</dcterms:modified>
</cp:coreProperties>
</file>