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283C-3460-FF41-AF55-4DDE47D1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5E642-1543-644F-91B2-534AEC91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93233-A473-4D42-90B4-77C4D116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93357-314C-F846-9033-C36A13FF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B6EE-A3BA-7D4F-8204-1CAA5D6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B23E-6491-0A41-B496-6180F8B0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04769-234E-3B48-B41F-AF8D7AE43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7E82-7499-EB47-B56B-70C3686F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A4264-46DD-FC47-AF2E-83594772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2851-1EDD-9C41-8732-67B5A0E7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3F7BA-F63B-C844-A45A-1736A9DC1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11D1D-97AC-A94B-9BE4-81B8C8529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ED8F-297D-8249-98ED-4A9E8AA4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5113-251D-D744-8A59-B64781F7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3F80-074D-084F-8528-52554D0D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B150-E47D-414B-8CF1-CBB9F64C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9D30-BB99-4D42-9A0A-59B7E4788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1AE41-07EB-E84A-86E9-1F6D93A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4D29-2093-C745-9478-6CE5F878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AD94-13D6-0F4C-A204-C888C929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786A-628A-F443-A419-EFF8ED91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2CAC-409D-7F4F-8F5C-84A6318F2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7C80-9280-D645-8C08-486E5A3F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4590-6F2F-3F46-A76F-3AD8A671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A51A-F624-1847-B7D2-CF5287D8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7394-9F11-FD40-AF28-5E64D652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686B5-25C4-054F-B3EF-85F83264D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0B9ED-AEB8-5D41-99ED-CEC51FBA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3431F-6F49-834B-ABD1-764883DB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D7E56-7988-8F4C-96E9-5E863EBF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5ED65-4969-3D4A-BAC6-7A38359A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F04-5379-574B-9DD4-515D3F43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9798D-2E78-9F40-A79B-879F9664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45954-4A9F-4945-8E34-649DCC25F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C408F-22D0-CD4F-A49F-93325089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666F8-1D57-7747-BF15-D0350191D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B7449-BDDB-C14F-9602-1AD8126D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0F272-D368-894A-B6DF-86CFDCB1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A6DA9-F2C6-494F-9F18-FACB2652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9622-4D67-4A4A-A8A8-15ECC1F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3ACD9-83F4-204E-B12B-E22A0464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568C0-0822-1845-B795-C3ACF8E2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AB10B-C818-2940-A527-15323A70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77DFA-3367-7F4A-B736-270FB1CB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81659-F0EB-EC44-91C1-4ABAD17A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B7FD-F6F2-BE4C-9854-7C64909B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13A2-1DB4-5243-AB88-1EF94387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0EF6-0188-0445-A2E6-18F203C8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CE903-AF43-1247-82EB-8ED2CD6EE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7C06E-17F6-3943-BA7E-47FDDC7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4F2FF-FCDF-554C-A79C-05FF5CBF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9FC2F-D6B2-6248-9C78-D99B04D1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33AB-EC51-1C46-A2FE-926F9F39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5E1F5-A5D8-4145-8891-71B685150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4869-86FF-C14B-BE2D-2C4CE36F8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3E61A-412D-6C40-A219-507FC9C0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23F1-59E5-4742-BEFA-20EF0F6E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979E8-41B9-8C4B-B2A5-C2E71B74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A87E6-096E-6849-9245-28F715B7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0E8C8-8E61-6243-961F-210A7707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4A072-890E-BA4C-93B9-D23D4B2FA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538C-C5D0-BD4A-96B9-B2E9A5378345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7544-87AB-304F-8E15-EE619CD5E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CFA8C-7409-0F44-8350-C8E37956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EDB2-A1A7-884E-8AA8-A68B4D52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A764-760C-5A4B-86C8-D08E19BA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156C-8A5F-1646-8080-0CFD4C1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E366-FAD2-9D49-B529-AF0FF330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481" y="2205462"/>
            <a:ext cx="9144000" cy="23876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latin typeface="Beyond The Mountains" pitchFamily="2" charset="0"/>
              </a:rPr>
              <a:t>the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7678A-99A6-8647-8330-516BEABF9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38839" y="603011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Nehemiah 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CBD28-3A73-2544-AC26-97DC1AA4E226}"/>
              </a:ext>
            </a:extLst>
          </p:cNvPr>
          <p:cNvSpPr txBox="1">
            <a:spLocks/>
          </p:cNvSpPr>
          <p:nvPr/>
        </p:nvSpPr>
        <p:spPr>
          <a:xfrm>
            <a:off x="-855082" y="18129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Beyond The Mountains" pitchFamily="2" charset="0"/>
              </a:rPr>
              <a:t>Conduct</a:t>
            </a:r>
          </a:p>
          <a:p>
            <a:r>
              <a:rPr lang="en-US" sz="8000" dirty="0">
                <a:latin typeface="Beyond The Mountains" pitchFamily="2" charset="0"/>
              </a:rPr>
              <a:t>Befitting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CECB05-67A3-A546-82DF-53CA8044A01E}"/>
              </a:ext>
            </a:extLst>
          </p:cNvPr>
          <p:cNvSpPr txBox="1">
            <a:spLocks/>
          </p:cNvSpPr>
          <p:nvPr/>
        </p:nvSpPr>
        <p:spPr>
          <a:xfrm>
            <a:off x="4066222" y="35695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Beyond The Mountains" pitchFamily="2" charset="0"/>
              </a:rPr>
              <a:t>Open</a:t>
            </a:r>
          </a:p>
          <a:p>
            <a:r>
              <a:rPr lang="en-US" sz="8000" dirty="0">
                <a:latin typeface="Beyond The Mountains" pitchFamily="2" charset="0"/>
              </a:rPr>
              <a:t>Book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51B230-35C3-CD45-9E8D-C594C63FD9E6}"/>
              </a:ext>
            </a:extLst>
          </p:cNvPr>
          <p:cNvSpPr txBox="1">
            <a:spLocks/>
          </p:cNvSpPr>
          <p:nvPr/>
        </p:nvSpPr>
        <p:spPr>
          <a:xfrm rot="2876644">
            <a:off x="2180752" y="28053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Beyond The Mountains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086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304-1C18-7745-9926-EDE95FF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They Had a Desire to Hear </a:t>
            </a:r>
            <a:r>
              <a:rPr lang="en-US" sz="4000" i="1" dirty="0">
                <a:solidFill>
                  <a:schemeClr val="bg1"/>
                </a:solidFill>
                <a:latin typeface="Beyond The Mountains" pitchFamily="2" charset="0"/>
              </a:rPr>
              <a:t>(vv. 1-3)</a:t>
            </a:r>
            <a:endParaRPr lang="en-US" sz="5400" i="1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CD4C-DF8C-A54E-B510-2B4ADDBF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85925"/>
            <a:ext cx="11468100" cy="480695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for God’s Word is Characteristic of the Godly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Matthew 13:16-17; 1 Peter 1:10-12; Psalm 19:7-10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for God’s Word is Manifested by Study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1 Peter 2:1-3; Hebrews 6:4-8 –</a:t>
            </a:r>
          </a:p>
        </p:txBody>
      </p:sp>
    </p:spTree>
    <p:extLst>
      <p:ext uri="{BB962C8B-B14F-4D97-AF65-F5344CB8AC3E}">
        <p14:creationId xmlns:p14="http://schemas.microsoft.com/office/powerpoint/2010/main" val="10510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304-1C18-7745-9926-EDE95FF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They Were Attentive </a:t>
            </a:r>
            <a:r>
              <a:rPr lang="en-US" sz="4000" i="1" dirty="0">
                <a:solidFill>
                  <a:schemeClr val="bg1"/>
                </a:solidFill>
                <a:latin typeface="Beyond The Mountains" pitchFamily="2" charset="0"/>
              </a:rPr>
              <a:t>(v. 3)</a:t>
            </a:r>
            <a:endParaRPr lang="en-US" sz="5400" i="1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CD4C-DF8C-A54E-B510-2B4ADDBF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85925"/>
            <a:ext cx="11468100" cy="480695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“Hearing” God’s Word is a Discipline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2 Timothy 2:15; Luke 8:18; 2 Peter 3:16;                                     1 Thessalonians 5:21-22; 1 John 4:1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Who Should be Attentive?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Nehemiah 8:3 –</a:t>
            </a:r>
          </a:p>
        </p:txBody>
      </p:sp>
    </p:spTree>
    <p:extLst>
      <p:ext uri="{BB962C8B-B14F-4D97-AF65-F5344CB8AC3E}">
        <p14:creationId xmlns:p14="http://schemas.microsoft.com/office/powerpoint/2010/main" val="24361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304-1C18-7745-9926-EDE95FF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They Showed Reverence </a:t>
            </a:r>
            <a:r>
              <a:rPr lang="en-US" sz="4000" i="1" dirty="0">
                <a:solidFill>
                  <a:schemeClr val="bg1"/>
                </a:solidFill>
                <a:latin typeface="Beyond The Mountains" pitchFamily="2" charset="0"/>
              </a:rPr>
              <a:t>(vv. 4-5)</a:t>
            </a:r>
            <a:endParaRPr lang="en-US" sz="5400" i="1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CD4C-DF8C-A54E-B510-2B4ADDBF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85925"/>
            <a:ext cx="11468100" cy="480695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Reverence When God Spoke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Exodus 3:1-5; 20:18-21; Hebrews 12:25-29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When God Speaks Today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2 Timothy 3:16; 1 Corinthians 14:37 –</a:t>
            </a:r>
          </a:p>
        </p:txBody>
      </p:sp>
    </p:spTree>
    <p:extLst>
      <p:ext uri="{BB962C8B-B14F-4D97-AF65-F5344CB8AC3E}">
        <p14:creationId xmlns:p14="http://schemas.microsoft.com/office/powerpoint/2010/main" val="1731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304-1C18-7745-9926-EDE95FF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The Preaching Was Distinctive              </a:t>
            </a:r>
            <a:b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</a:br>
            <a:r>
              <a:rPr lang="en-US" sz="2700" dirty="0">
                <a:solidFill>
                  <a:schemeClr val="bg1"/>
                </a:solidFill>
                <a:latin typeface="Beyond The Mountains" pitchFamily="2" charset="0"/>
              </a:rPr>
              <a:t> </a:t>
            </a:r>
            <a:b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</a:br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for Understanding </a:t>
            </a:r>
            <a:r>
              <a:rPr lang="en-US" sz="4000" i="1" dirty="0">
                <a:solidFill>
                  <a:schemeClr val="bg1"/>
                </a:solidFill>
                <a:latin typeface="Beyond The Mountains" pitchFamily="2" charset="0"/>
              </a:rPr>
              <a:t>(vv. 7-8)</a:t>
            </a:r>
            <a:endParaRPr lang="en-US" sz="5400" i="1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CD4C-DF8C-A54E-B510-2B4ADDBF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85925"/>
            <a:ext cx="11468100" cy="480695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God’s Word Must be Understood for Benefit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Ephesians 5:17; 1 Corinthians 14:13-19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Job of the Preacher and Teacher is to                    Give Understanding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Acts 8:30-31; 1 Timothy 1:3-7; Ephesians 4:7-13 –</a:t>
            </a:r>
          </a:p>
        </p:txBody>
      </p:sp>
    </p:spTree>
    <p:extLst>
      <p:ext uri="{BB962C8B-B14F-4D97-AF65-F5344CB8AC3E}">
        <p14:creationId xmlns:p14="http://schemas.microsoft.com/office/powerpoint/2010/main" val="15374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304-1C18-7745-9926-EDE95FF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yond The Mountains" pitchFamily="2" charset="0"/>
              </a:rPr>
              <a:t>The Word Impacted Them                 and They Obeyed </a:t>
            </a:r>
            <a:r>
              <a:rPr lang="en-US" sz="5400" i="1" dirty="0">
                <a:solidFill>
                  <a:schemeClr val="bg1"/>
                </a:solidFill>
                <a:latin typeface="Beyond The Mountains" pitchFamily="2" charset="0"/>
              </a:rPr>
              <a:t>(vv. 9-18)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CD4C-DF8C-A54E-B510-2B4ADDBF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85925"/>
            <a:ext cx="11468100" cy="480695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Our Hearts Must be Cultivated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Matthew 13:18-23; 1 Timothy 4:2; Ephesians 4:17-19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We Must Have an Urgency About Obedience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Acts 2:37-41; 22:16; John 9:4-5; Luke 6:46-49 –</a:t>
            </a:r>
          </a:p>
        </p:txBody>
      </p:sp>
    </p:spTree>
    <p:extLst>
      <p:ext uri="{BB962C8B-B14F-4D97-AF65-F5344CB8AC3E}">
        <p14:creationId xmlns:p14="http://schemas.microsoft.com/office/powerpoint/2010/main" val="1689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E366-FAD2-9D49-B529-AF0FF330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481" y="2205462"/>
            <a:ext cx="9144000" cy="23876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latin typeface="Beyond The Mountains" pitchFamily="2" charset="0"/>
              </a:rPr>
              <a:t>the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7678A-99A6-8647-8330-516BEABF9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38839" y="603011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Nehemiah 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CBD28-3A73-2544-AC26-97DC1AA4E226}"/>
              </a:ext>
            </a:extLst>
          </p:cNvPr>
          <p:cNvSpPr txBox="1">
            <a:spLocks/>
          </p:cNvSpPr>
          <p:nvPr/>
        </p:nvSpPr>
        <p:spPr>
          <a:xfrm>
            <a:off x="-855082" y="18129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Beyond The Mountains" pitchFamily="2" charset="0"/>
              </a:rPr>
              <a:t>Conduct</a:t>
            </a:r>
          </a:p>
          <a:p>
            <a:r>
              <a:rPr lang="en-US" sz="8000" dirty="0">
                <a:latin typeface="Beyond The Mountains" pitchFamily="2" charset="0"/>
              </a:rPr>
              <a:t>Befitting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CECB05-67A3-A546-82DF-53CA8044A01E}"/>
              </a:ext>
            </a:extLst>
          </p:cNvPr>
          <p:cNvSpPr txBox="1">
            <a:spLocks/>
          </p:cNvSpPr>
          <p:nvPr/>
        </p:nvSpPr>
        <p:spPr>
          <a:xfrm>
            <a:off x="4066222" y="35695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Beyond The Mountains" pitchFamily="2" charset="0"/>
              </a:rPr>
              <a:t>Open</a:t>
            </a:r>
          </a:p>
          <a:p>
            <a:r>
              <a:rPr lang="en-US" sz="8000" dirty="0">
                <a:latin typeface="Beyond The Mountains" pitchFamily="2" charset="0"/>
              </a:rPr>
              <a:t>Book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51B230-35C3-CD45-9E8D-C594C63FD9E6}"/>
              </a:ext>
            </a:extLst>
          </p:cNvPr>
          <p:cNvSpPr txBox="1">
            <a:spLocks/>
          </p:cNvSpPr>
          <p:nvPr/>
        </p:nvSpPr>
        <p:spPr>
          <a:xfrm rot="2876644">
            <a:off x="2180752" y="28053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Beyond The Mountains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67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230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Beyond The Mountains</vt:lpstr>
      <vt:lpstr>Calibri</vt:lpstr>
      <vt:lpstr>Calibri Light</vt:lpstr>
      <vt:lpstr>Office Theme</vt:lpstr>
      <vt:lpstr>PowerPoint Presentation</vt:lpstr>
      <vt:lpstr>the</vt:lpstr>
      <vt:lpstr>They Had a Desire to Hear (vv. 1-3)</vt:lpstr>
      <vt:lpstr>They Were Attentive (v. 3)</vt:lpstr>
      <vt:lpstr>They Showed Reverence (vv. 4-5)</vt:lpstr>
      <vt:lpstr>The Preaching Was Distinctive                 for Understanding (vv. 7-8)</vt:lpstr>
      <vt:lpstr>The Word Impacted Them                 and They Obeyed (vv. 9-18)</vt:lpstr>
      <vt:lpstr>the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Jeremiah Cox</dc:creator>
  <cp:lastModifiedBy>Jeremiah Cox</cp:lastModifiedBy>
  <cp:revision>8</cp:revision>
  <dcterms:created xsi:type="dcterms:W3CDTF">2019-07-02T17:57:39Z</dcterms:created>
  <dcterms:modified xsi:type="dcterms:W3CDTF">2019-07-05T16:40:24Z</dcterms:modified>
</cp:coreProperties>
</file>