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4189-8827-8C43-905B-6F8484A5D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BDB52-BD7A-4D41-BF35-71CB047BE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C2A25-08DA-074F-9804-9A087AD1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9DD1-FAD1-2D4D-9466-4FCDB99E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05A7-C292-3844-86F0-A41AC799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DC53-1307-AE4D-B8C3-DFE4126F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5052D-CA84-9F49-AA91-F58A40C6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40C7-6316-5844-924C-05D54923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3375-3105-4E46-9DB4-F0DE1D3F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F3994-45C4-E544-BD2F-71E3E74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10876-EEFC-C94A-93DA-7DE56E90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9DFFF-320F-9648-82B7-0B56341BA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2CDC-AE8D-E04D-B3C2-ED4FAFAE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7067B-C04F-2448-8B60-1936A840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1959-E58A-4A4B-9E0A-5398AD75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ECFE-7152-3047-9A2D-6F6FF5C9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F3D9-7C4F-AA46-BFF3-6E8D03BA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1419-7314-5D45-9103-A49F8A8D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F3EF-640A-0C42-91FA-E327C92D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41565-AA90-B744-A000-93E3D9A9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1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F230-4310-4C46-B703-50E23294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ABBCD-9B91-7542-A654-4DD5D9481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8488-3D5D-EF48-A444-5078ED6C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FC0B-A8A3-7F42-8E7C-EEE1297B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9098-490A-564A-B319-4AFCA2F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B0F7-59F0-8448-94A8-CD4D74E2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A2AE-08C6-5B43-9201-4953BCC82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FE539-137D-CC48-AD60-A8A2B6314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56C05-0B7D-5340-B024-12C8253B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954A0-B1BD-9442-8201-B11AB3F6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1790-7BFD-C345-91E0-5244AB79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A025-1B73-1942-B8A2-A1D59D3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DEAE7-4CE6-6849-961E-8BABDA40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DFBE2-60FC-4044-B473-DF840AF41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27798-75DE-1A46-8507-6487AC534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59F98-FFBB-0942-8112-B16B0CCE9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5401E-F89F-184A-8759-3080652C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82A7C-7361-BB4B-9EDE-5EFC36D9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1B8D0-AFF6-3141-A9A6-4C4A9120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5F11-C07E-794D-BEC8-13222C51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34BED-77E2-D14A-A898-2273A22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0FDD5-0ED7-954F-B9E4-21D6BA6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E3CB8-8157-084E-80F9-70547FCA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80016-B13A-1243-BF79-ADCD8FC4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21AE6-F347-824A-B30E-E2BDDC65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6B82-ECD4-7B4B-B119-6A691B22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83CE-BC5D-CF43-8DF3-A3A5D53E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EC2F-A9CB-0D4C-8AEC-BC25BAB1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D516C-D393-5F40-BC0D-BC9193DD9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47283-E4B7-634E-A643-98989D1C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83E89-E110-6C43-A69F-980A4B01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07B88-F4F6-F544-AEF1-AA76709F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FB11-5A31-CE41-90D7-E7F85FFC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485E3-AB09-E842-9C74-E19AC2D33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881C0-3BC8-C941-BD3A-2EAE050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8219-2E47-8D4C-ADCF-9D707528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7898F-F5C3-CE43-89A5-BF240E54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A324F-AB2A-2F49-A210-34FAA725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E034-331D-C74D-86DE-45D80B67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D7536-002F-D04A-9A9F-89ED4719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6389-C0A7-1349-A716-8978807AB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78C6-7873-0945-940D-2824F68DA900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833D8-E80E-4242-891E-41E5055D5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F12E-256B-D44C-B4C8-417C90677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CA8C-B623-F04D-BCBC-97FF32955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C822-6305-7B4E-9976-451837C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188F-F207-934F-8F03-AE175B6A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B89-A374-B441-922E-3611613A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92310"/>
            <a:ext cx="10363200" cy="3352800"/>
          </a:xfrm>
        </p:spPr>
        <p:txBody>
          <a:bodyPr>
            <a:normAutofit fontScale="90000"/>
          </a:bodyPr>
          <a:lstStyle/>
          <a:p>
            <a:r>
              <a:rPr lang="en-US" sz="13800" b="1" dirty="0">
                <a:solidFill>
                  <a:srgbClr val="002060"/>
                </a:solidFill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Wilgaty Rough DEMO" panose="02000506000000020003" pitchFamily="2" charset="0"/>
              </a:rPr>
              <a:t>Create in Me                a Clean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757A1-BB54-3246-8762-81D925F24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29324"/>
            <a:ext cx="3219450" cy="642938"/>
          </a:xfrm>
        </p:spPr>
        <p:txBody>
          <a:bodyPr>
            <a:normAutofit/>
          </a:bodyPr>
          <a:lstStyle/>
          <a:p>
            <a:r>
              <a:rPr lang="en-US" sz="4000" b="1" dirty="0"/>
              <a:t>Psalm 51:10</a:t>
            </a:r>
          </a:p>
        </p:txBody>
      </p:sp>
    </p:spTree>
    <p:extLst>
      <p:ext uri="{BB962C8B-B14F-4D97-AF65-F5344CB8AC3E}">
        <p14:creationId xmlns:p14="http://schemas.microsoft.com/office/powerpoint/2010/main" val="267007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53B1-DDBF-2D4A-B41C-EB19820F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15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Wilgaty Rough DEMO" panose="02000506000000020003" pitchFamily="2" charset="0"/>
              </a:rPr>
              <a:t>The Importance of a Clean Heart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302C-A377-B048-B298-94664C26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957387"/>
            <a:ext cx="11668125" cy="465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Out of it springs the issues of life</a:t>
            </a:r>
          </a:p>
          <a:p>
            <a:pPr marL="0" indent="0" algn="ctr">
              <a:buNone/>
            </a:pPr>
            <a:r>
              <a:rPr lang="en-US" sz="4400" dirty="0"/>
              <a:t>– </a:t>
            </a:r>
            <a:r>
              <a:rPr lang="en-US" sz="4400" i="1" dirty="0"/>
              <a:t>Proverbs 4:23 –</a:t>
            </a:r>
          </a:p>
          <a:p>
            <a:pPr marL="0" indent="0" algn="ctr">
              <a:buNone/>
            </a:pPr>
            <a:r>
              <a:rPr lang="en-US" sz="4400" b="1" dirty="0"/>
              <a:t>Only the pure in heart will see God</a:t>
            </a:r>
          </a:p>
          <a:p>
            <a:pPr marL="0" indent="0" algn="ctr">
              <a:buNone/>
            </a:pPr>
            <a:r>
              <a:rPr lang="en-US" sz="4400" dirty="0"/>
              <a:t>– </a:t>
            </a:r>
            <a:r>
              <a:rPr lang="en-US" sz="4400" i="1" dirty="0"/>
              <a:t>Matthew 5:8 –</a:t>
            </a:r>
          </a:p>
        </p:txBody>
      </p:sp>
    </p:spTree>
    <p:extLst>
      <p:ext uri="{BB962C8B-B14F-4D97-AF65-F5344CB8AC3E}">
        <p14:creationId xmlns:p14="http://schemas.microsoft.com/office/powerpoint/2010/main" val="210015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53B1-DDBF-2D4A-B41C-EB19820F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15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Wilgaty Rough DEMO" panose="02000506000000020003" pitchFamily="2" charset="0"/>
              </a:rPr>
              <a:t>Creating a Clean Heart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302C-A377-B048-B298-94664C26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957387"/>
            <a:ext cx="11668125" cy="465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400" b="1" dirty="0"/>
              <a:t>Godly Sorrow </a:t>
            </a:r>
            <a:r>
              <a:rPr lang="en-US" sz="4400" dirty="0"/>
              <a:t>– </a:t>
            </a:r>
            <a:r>
              <a:rPr lang="en-US" sz="4400" i="1" dirty="0"/>
              <a:t>2 Corinthians 7:9-10</a:t>
            </a:r>
          </a:p>
          <a:p>
            <a:pPr marL="0" indent="0" algn="ctr">
              <a:buNone/>
            </a:pPr>
            <a:r>
              <a:rPr lang="en-US" sz="4400" b="1" dirty="0"/>
              <a:t>Confession </a:t>
            </a:r>
            <a:r>
              <a:rPr lang="en-US" sz="4400" dirty="0"/>
              <a:t>– </a:t>
            </a:r>
            <a:r>
              <a:rPr lang="en-US" sz="4400" i="1" dirty="0"/>
              <a:t>1 John 1:8-10; James 5:16</a:t>
            </a:r>
          </a:p>
          <a:p>
            <a:pPr marL="0" indent="0" algn="ctr">
              <a:buNone/>
            </a:pPr>
            <a:r>
              <a:rPr lang="en-US" sz="4400" b="1" dirty="0"/>
              <a:t>Repentance</a:t>
            </a:r>
            <a:r>
              <a:rPr lang="en-US" sz="4400" i="1" dirty="0"/>
              <a:t> – Acts 8:22; 19:18-20</a:t>
            </a:r>
          </a:p>
          <a:p>
            <a:pPr marL="0" indent="0" algn="ctr">
              <a:buNone/>
            </a:pPr>
            <a:r>
              <a:rPr lang="en-US" sz="4400" b="1" dirty="0"/>
              <a:t>Forgiveness</a:t>
            </a:r>
            <a:r>
              <a:rPr lang="en-US" sz="4400" i="1" dirty="0"/>
              <a:t> – 1 John 1:9; 5:14-17</a:t>
            </a:r>
          </a:p>
          <a:p>
            <a:pPr marL="0" indent="0" algn="ctr">
              <a:buNone/>
            </a:pPr>
            <a:r>
              <a:rPr lang="en-US" sz="4400" b="1" dirty="0"/>
              <a:t>Pursuit of Righteousness </a:t>
            </a:r>
            <a:r>
              <a:rPr lang="en-US" sz="4400" i="1" dirty="0"/>
              <a:t>– 1 Timothy 6:11-16</a:t>
            </a:r>
          </a:p>
        </p:txBody>
      </p:sp>
    </p:spTree>
    <p:extLst>
      <p:ext uri="{BB962C8B-B14F-4D97-AF65-F5344CB8AC3E}">
        <p14:creationId xmlns:p14="http://schemas.microsoft.com/office/powerpoint/2010/main" val="33002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B89-A374-B441-922E-3611613A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92310"/>
            <a:ext cx="10363200" cy="3352800"/>
          </a:xfrm>
        </p:spPr>
        <p:txBody>
          <a:bodyPr>
            <a:normAutofit fontScale="90000"/>
          </a:bodyPr>
          <a:lstStyle/>
          <a:p>
            <a:r>
              <a:rPr lang="en-US" sz="13800" b="1" dirty="0">
                <a:solidFill>
                  <a:srgbClr val="002060"/>
                </a:solidFill>
                <a:effectLst>
                  <a:outerShdw blurRad="50800" dist="38100" dir="5400000" sx="102000" sy="102000" algn="t" rotWithShape="0">
                    <a:prstClr val="black">
                      <a:alpha val="40000"/>
                    </a:prstClr>
                  </a:outerShdw>
                </a:effectLst>
                <a:latin typeface="Wilgaty Rough DEMO" panose="02000506000000020003" pitchFamily="2" charset="0"/>
              </a:rPr>
              <a:t>Create in Me                a Clean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757A1-BB54-3246-8762-81D925F24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29324"/>
            <a:ext cx="3219450" cy="642938"/>
          </a:xfrm>
        </p:spPr>
        <p:txBody>
          <a:bodyPr>
            <a:normAutofit/>
          </a:bodyPr>
          <a:lstStyle/>
          <a:p>
            <a:r>
              <a:rPr lang="en-US" sz="4000" b="1" dirty="0"/>
              <a:t>Psalm 51:10</a:t>
            </a:r>
          </a:p>
        </p:txBody>
      </p:sp>
    </p:spTree>
    <p:extLst>
      <p:ext uri="{BB962C8B-B14F-4D97-AF65-F5344CB8AC3E}">
        <p14:creationId xmlns:p14="http://schemas.microsoft.com/office/powerpoint/2010/main" val="35446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84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Wilgaty Rough DEMO</vt:lpstr>
      <vt:lpstr>Office Theme</vt:lpstr>
      <vt:lpstr>PowerPoint Presentation</vt:lpstr>
      <vt:lpstr>Create in Me                a Clean Heart</vt:lpstr>
      <vt:lpstr>The Importance of a Clean Heart</vt:lpstr>
      <vt:lpstr>Creating a Clean Heart</vt:lpstr>
      <vt:lpstr>Create in Me                a Clean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2019-06-30T19:27:43Z</dcterms:created>
  <dcterms:modified xsi:type="dcterms:W3CDTF">2019-06-30T21:34:20Z</dcterms:modified>
</cp:coreProperties>
</file>