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07FF-4010-184D-8229-E3DB0FF57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29CCE-308A-FA4C-BD78-4F2EEE52F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3AA31-3CEC-6049-B9B0-AE85CCD8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59ACA-A228-4743-9C37-6A8B6589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5340-B975-774C-893A-04B241F6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4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17FB-10D2-2F40-BB55-60977106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AA834-B243-2D46-9EA3-553F7D408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589F2-DCAD-FD46-90B0-72E6F168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DC75-F936-804D-A8BD-FF064B0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1C43E-75EF-2049-87B1-3C96302E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37D27-CFE5-9843-9363-C93A2E463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1B877-82B5-D241-96AA-E55331D63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87B45-E7C5-B04C-8BA1-397893D7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DD657-1C59-5E4C-B426-E7BFF9E6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87BC1-A6D8-2D41-90B0-656E873B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89A4-E016-714B-B67D-EC81BD7B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C47FC-F11B-0540-862B-45FB4CA9E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38EF-3288-0843-A5AE-5E04081F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01B5E-5BC1-5B46-A18B-F9F11645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57AC-7E6F-164D-9763-38A6C77E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0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6F4E-942C-3447-BC71-1CAE0369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A3F90-07A8-7F47-A131-21422DDD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0FD45-8765-4640-B6F7-E03381F9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F9B94-C63D-6942-BAA7-C641CEE1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A6470-E34C-ED4D-B3B5-06D9DB34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E3E1-A718-004B-BC09-A9BFAA9D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7555-089C-0140-91BA-B20665E0A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5D715-4BF7-C44E-B55D-F340D3DEB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432B0-9096-094F-929C-92671DAD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74F1A-8F8A-B149-9CC8-F07ED560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2E42C-B3DE-1442-915C-EA8CE645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9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F072-2104-674E-8212-AF816E85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FA464-D59F-0746-9E0C-7411F658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E8E3D-178C-7541-8585-2061F7AFD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E39E3-92CE-6C4F-9209-B6F7441F2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58065-A7E0-164F-A8F5-42C3CB8AB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060B80-166B-2940-A3EA-FD75B18D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1E498-E960-8A48-BECA-BB7AF799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8CDBA-7958-0243-8415-F5E9128B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9FEB-2A3C-F644-963E-21ED596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B2D2C-C60B-1745-8959-1766BFCC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174E0-0537-7D44-BA8C-3A5E2113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15AC8-0211-624D-8326-785CDD32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9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7205C-FD4A-164B-8D32-941634ED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86DBA-D69D-3644-B67B-B53DF697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F1CBA-6804-6E41-9114-88510A7A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1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F802-7D21-B343-9A6C-DDB7E79F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D2FC-2179-354B-B9A8-0AD615B60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743DB-A1E8-BA49-8723-58D2B95F9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4C981-610D-2047-BE3C-36D9AF8A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31C36-0F27-2845-9F9E-C757C3F0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9B59E-1859-B94F-A175-590ECE67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D71F-FAAD-9B4C-A0E4-5538B737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C5F02-6584-4D43-90C0-A6B0F63A9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AF19B-9335-E844-85DA-B5E8D4617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BA791-30C6-8542-B2A4-1025B0E3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B199A-AE0C-0D4A-B90B-680C4013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1A8D0-5002-794D-912C-677B8780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B19FF-5FEC-9049-902D-A4C98522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CD9AC-BE09-1445-8D42-9D9C6D16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E00D6-C2FE-5049-B6B3-2E95E72A8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C5E01-514F-1C4D-95D9-4776A2C88E1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332C4-2A05-6141-A8EC-96491093B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9D6C-F3FA-CF45-9C52-C389E1543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DFE6-D793-6743-A22B-847FB26C0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A411-840F-B445-8A2C-D76269BF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ACEE-9ED5-FC4A-AD37-35B6CF71D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6FCA-5288-BC4F-A6CC-F1877A9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7" y="84222"/>
            <a:ext cx="11462083" cy="152224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BAD GRUNGE" panose="02000500000000000000" pitchFamily="2" charset="77"/>
              </a:rPr>
              <a:t>God Forbids Profanity</a:t>
            </a:r>
            <a:endParaRPr lang="en-US" dirty="0">
              <a:solidFill>
                <a:schemeClr val="bg1"/>
              </a:solidFill>
              <a:latin typeface="BAD GRUNGE" panose="020005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871-8A7D-664C-8853-1AF71071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58" y="1606468"/>
            <a:ext cx="11462084" cy="4970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The Christian is an Instrument of God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Language is Designed by God for Good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Christian is Not to be Conformed to the World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conformed but transformed – </a:t>
            </a:r>
            <a:r>
              <a:rPr lang="en-US" sz="3200" i="1" dirty="0">
                <a:solidFill>
                  <a:schemeClr val="bg1"/>
                </a:solidFill>
              </a:rPr>
              <a:t>Romans 12:2</a:t>
            </a:r>
          </a:p>
          <a:p>
            <a:r>
              <a:rPr lang="en-US" sz="3200" dirty="0">
                <a:solidFill>
                  <a:schemeClr val="bg1"/>
                </a:solidFill>
              </a:rPr>
              <a:t>Euphemisms of profane words are simply profane euphemisms! Profanity is profanity whether its plain or euphemistic.</a:t>
            </a:r>
          </a:p>
          <a:p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6FCA-5288-BC4F-A6CC-F1877A9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7" y="84222"/>
            <a:ext cx="11462083" cy="152224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BAD GRUNGE" panose="02000500000000000000" pitchFamily="2" charset="77"/>
              </a:rPr>
              <a:t>Avoiding Profanity</a:t>
            </a:r>
            <a:endParaRPr lang="en-US" dirty="0">
              <a:solidFill>
                <a:schemeClr val="bg1"/>
              </a:solidFill>
              <a:latin typeface="BAD GRUNGE" panose="020005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871-8A7D-664C-8853-1AF71071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58" y="1606468"/>
            <a:ext cx="11462084" cy="4970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Spend Time in God’s Word </a:t>
            </a:r>
            <a:r>
              <a:rPr lang="en-US" sz="3600" i="1" dirty="0">
                <a:solidFill>
                  <a:schemeClr val="bg1"/>
                </a:solidFill>
              </a:rPr>
              <a:t>– Philippians 4:8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Spend Time in Prayer </a:t>
            </a:r>
            <a:r>
              <a:rPr lang="en-US" sz="3600" i="1" dirty="0">
                <a:solidFill>
                  <a:schemeClr val="bg1"/>
                </a:solidFill>
              </a:rPr>
              <a:t>– 1 Thessalonians 5:17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Avoid Evil Company </a:t>
            </a:r>
            <a:r>
              <a:rPr lang="en-US" sz="3600" i="1" dirty="0">
                <a:solidFill>
                  <a:schemeClr val="bg1"/>
                </a:solidFill>
              </a:rPr>
              <a:t>– 1 Corinthians 15:33; Romans 13:14</a:t>
            </a:r>
          </a:p>
        </p:txBody>
      </p:sp>
    </p:spTree>
    <p:extLst>
      <p:ext uri="{BB962C8B-B14F-4D97-AF65-F5344CB8AC3E}">
        <p14:creationId xmlns:p14="http://schemas.microsoft.com/office/powerpoint/2010/main" val="38858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6558-13A2-4440-96F7-B288CDF8D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43" y="1608141"/>
            <a:ext cx="10348913" cy="3238500"/>
          </a:xfrm>
        </p:spPr>
        <p:txBody>
          <a:bodyPr>
            <a:normAutofit fontScale="90000"/>
          </a:bodyPr>
          <a:lstStyle/>
          <a:p>
            <a:r>
              <a:rPr lang="en-US" sz="23900" dirty="0">
                <a:solidFill>
                  <a:schemeClr val="bg1">
                    <a:alpha val="90000"/>
                  </a:schemeClr>
                </a:solidFill>
                <a:latin typeface="BAD GRUNGE" panose="02000500000000000000" pitchFamily="2" charset="77"/>
              </a:rPr>
              <a:t>Profanity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877D3-C99E-E54D-8384-18F721B19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5082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6558-13A2-4440-96F7-B288CDF8D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43" y="1608141"/>
            <a:ext cx="10348913" cy="3238500"/>
          </a:xfrm>
        </p:spPr>
        <p:txBody>
          <a:bodyPr>
            <a:normAutofit fontScale="90000"/>
          </a:bodyPr>
          <a:lstStyle/>
          <a:p>
            <a:r>
              <a:rPr lang="en-US" sz="23900" dirty="0">
                <a:solidFill>
                  <a:schemeClr val="bg1">
                    <a:alpha val="90000"/>
                  </a:schemeClr>
                </a:solidFill>
                <a:latin typeface="BAD GRUNGE" panose="02000500000000000000" pitchFamily="2" charset="77"/>
              </a:rPr>
              <a:t>Profanity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877D3-C99E-E54D-8384-18F721B19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5082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6FCA-5288-BC4F-A6CC-F1877A9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7" y="84222"/>
            <a:ext cx="11462083" cy="152224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BAD GRUNGE" panose="02000500000000000000" pitchFamily="2" charset="77"/>
              </a:rPr>
              <a:t>What is Profanity?</a:t>
            </a:r>
            <a:endParaRPr lang="en-US" dirty="0">
              <a:solidFill>
                <a:schemeClr val="bg1"/>
              </a:solidFill>
              <a:latin typeface="BAD GRUNGE" panose="020005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871-8A7D-664C-8853-1AF71071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58" y="1606468"/>
            <a:ext cx="11462084" cy="497062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Defined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Profane – unhallowed, common.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“not concerned with religion or religious purposes” (Webster)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“not holy because unconsecrated, impure, or defiled” (ibid.)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Verb – “to treat (something sacred) with abuse, irreverence, or contempt” (ibid.)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Profanity – “the quality or state of being profane.” (Webster)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As it pertains to language – “profane language.” (ibid.)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6FCA-5288-BC4F-A6CC-F1877A9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7" y="84222"/>
            <a:ext cx="11462083" cy="152224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BAD GRUNGE" panose="02000500000000000000" pitchFamily="2" charset="77"/>
              </a:rPr>
              <a:t>What is Profanity?</a:t>
            </a:r>
            <a:endParaRPr lang="en-US" dirty="0">
              <a:solidFill>
                <a:schemeClr val="bg1"/>
              </a:solidFill>
              <a:latin typeface="BAD GRUNGE" panose="020005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871-8A7D-664C-8853-1AF71071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58" y="1606468"/>
            <a:ext cx="11462084" cy="497062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Defined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Profaning the holy – God’s name – </a:t>
            </a:r>
            <a:r>
              <a:rPr lang="en-US" sz="3200" i="1" dirty="0">
                <a:solidFill>
                  <a:schemeClr val="bg1"/>
                </a:solidFill>
              </a:rPr>
              <a:t>Leviticus 19:12; Exodus 20:7; Deuteronomy 6:4-5; Matthew 6:9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Profane language – </a:t>
            </a:r>
            <a:r>
              <a:rPr lang="en-US" sz="3200" i="1" dirty="0">
                <a:solidFill>
                  <a:schemeClr val="bg1"/>
                </a:solidFill>
              </a:rPr>
              <a:t>Colossians 3:8; Ephesians 5:12; 4:29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NOTE: The world acknowledges there is profane speech, or profanity.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6FCA-5288-BC4F-A6CC-F1877A9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7" y="84222"/>
            <a:ext cx="11462083" cy="152224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BAD GRUNGE" panose="02000500000000000000" pitchFamily="2" charset="77"/>
              </a:rPr>
              <a:t>What is Profanity?</a:t>
            </a:r>
            <a:endParaRPr lang="en-US" dirty="0">
              <a:solidFill>
                <a:schemeClr val="bg1"/>
              </a:solidFill>
              <a:latin typeface="BAD GRUNGE" panose="020005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871-8A7D-664C-8853-1AF71071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58" y="1606468"/>
            <a:ext cx="11462084" cy="497062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Defined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Language in General is Hallowed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“In the beginning was the Word”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John 1:1 </a:t>
            </a:r>
            <a:r>
              <a:rPr lang="en-US" sz="3200" dirty="0">
                <a:solidFill>
                  <a:schemeClr val="bg1"/>
                </a:solidFill>
              </a:rPr>
              <a:t>(Logos – something said)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planned to use language to convey His will to us –                     </a:t>
            </a:r>
            <a:r>
              <a:rPr lang="en-US" sz="3200" i="1" dirty="0">
                <a:solidFill>
                  <a:schemeClr val="bg1"/>
                </a:solidFill>
              </a:rPr>
              <a:t>1 Corinthians 2:13</a:t>
            </a:r>
            <a:r>
              <a:rPr lang="en-US" sz="3200" dirty="0">
                <a:solidFill>
                  <a:schemeClr val="bg1"/>
                </a:solidFill>
              </a:rPr>
              <a:t> (And we use the same to reciprocate.)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Example of profaning language/speech – </a:t>
            </a:r>
            <a:r>
              <a:rPr lang="en-US" sz="3200" i="1" dirty="0">
                <a:solidFill>
                  <a:schemeClr val="bg1"/>
                </a:solidFill>
              </a:rPr>
              <a:t>Genesis 11:1-9 </a:t>
            </a:r>
            <a:r>
              <a:rPr lang="en-US" sz="3200" dirty="0">
                <a:solidFill>
                  <a:schemeClr val="bg1"/>
                </a:solidFill>
              </a:rPr>
              <a:t>(Tower of Babel)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6FCA-5288-BC4F-A6CC-F1877A9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7" y="84222"/>
            <a:ext cx="11462083" cy="152224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BAD GRUNGE" panose="02000500000000000000" pitchFamily="2" charset="77"/>
              </a:rPr>
              <a:t>What is Profanity?</a:t>
            </a:r>
            <a:endParaRPr lang="en-US" dirty="0">
              <a:solidFill>
                <a:schemeClr val="bg1"/>
              </a:solidFill>
              <a:latin typeface="BAD GRUNGE" panose="020005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871-8A7D-664C-8853-1AF71071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58" y="1606468"/>
            <a:ext cx="11462084" cy="497062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Defined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Language in General is Hallowed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Profanity is a Linguistic Manifestation of the Inner Man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comes out of the heart defiles a man – </a:t>
            </a:r>
            <a:r>
              <a:rPr lang="en-US" sz="3200" i="1" dirty="0">
                <a:solidFill>
                  <a:schemeClr val="bg1"/>
                </a:solidFill>
              </a:rPr>
              <a:t>Matthew 15:18-20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Profanity is characteristic of the old man, not the new –   </a:t>
            </a:r>
            <a:r>
              <a:rPr lang="en-US" sz="3200" i="1" dirty="0">
                <a:solidFill>
                  <a:schemeClr val="bg1"/>
                </a:solidFill>
              </a:rPr>
              <a:t>Colossians 3:8-10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6FCA-5288-BC4F-A6CC-F1877A9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7" y="84222"/>
            <a:ext cx="11462083" cy="152224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BAD GRUNGE" panose="02000500000000000000" pitchFamily="2" charset="77"/>
              </a:rPr>
              <a:t>God Forbids Profanity</a:t>
            </a:r>
            <a:endParaRPr lang="en-US" dirty="0">
              <a:solidFill>
                <a:schemeClr val="bg1"/>
              </a:solidFill>
              <a:latin typeface="BAD GRUNGE" panose="020005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871-8A7D-664C-8853-1AF71071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58" y="1606468"/>
            <a:ext cx="11462084" cy="497062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Christian is an Instrument of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Created for good works – </a:t>
            </a:r>
            <a:r>
              <a:rPr lang="en-US" sz="3200" i="1" dirty="0">
                <a:solidFill>
                  <a:schemeClr val="bg1"/>
                </a:solidFill>
              </a:rPr>
              <a:t>Ephesians 2:10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All we do should be to God’s glory – </a:t>
            </a:r>
            <a:r>
              <a:rPr lang="en-US" sz="3200" i="1" dirty="0">
                <a:solidFill>
                  <a:schemeClr val="bg1"/>
                </a:solidFill>
              </a:rPr>
              <a:t>1 Corinthians 10:31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Our bodies are to be presented as instruments of righteousness – </a:t>
            </a:r>
            <a:r>
              <a:rPr lang="en-US" sz="3200" i="1" dirty="0">
                <a:solidFill>
                  <a:schemeClr val="bg1"/>
                </a:solidFill>
              </a:rPr>
              <a:t>Romans 6:12-14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6FCA-5288-BC4F-A6CC-F1877A9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7" y="84222"/>
            <a:ext cx="11462083" cy="152224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BAD GRUNGE" panose="02000500000000000000" pitchFamily="2" charset="77"/>
              </a:rPr>
              <a:t>God Forbids Profanity</a:t>
            </a:r>
            <a:endParaRPr lang="en-US" dirty="0">
              <a:solidFill>
                <a:schemeClr val="bg1"/>
              </a:solidFill>
              <a:latin typeface="BAD GRUNGE" panose="020005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871-8A7D-664C-8853-1AF71071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58" y="1606468"/>
            <a:ext cx="11462084" cy="497062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The Christian is an Instrument of God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Language is Designed by God for Good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are to lay aside evil speaking – </a:t>
            </a:r>
            <a:r>
              <a:rPr lang="en-US" sz="3200" i="1" dirty="0">
                <a:solidFill>
                  <a:schemeClr val="bg1"/>
                </a:solidFill>
              </a:rPr>
              <a:t>1 Peter 2:1-3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are to speak as God speaks – </a:t>
            </a:r>
            <a:r>
              <a:rPr lang="en-US" sz="3200" i="1" dirty="0">
                <a:solidFill>
                  <a:schemeClr val="bg1"/>
                </a:solidFill>
              </a:rPr>
              <a:t>1 Peter 4:11</a:t>
            </a:r>
          </a:p>
          <a:p>
            <a:r>
              <a:rPr lang="en-US" sz="3200" dirty="0">
                <a:solidFill>
                  <a:schemeClr val="bg1"/>
                </a:solidFill>
              </a:rPr>
              <a:t>Language is for praising God – </a:t>
            </a:r>
            <a:r>
              <a:rPr lang="en-US" sz="3200" i="1" dirty="0">
                <a:solidFill>
                  <a:schemeClr val="bg1"/>
                </a:solidFill>
              </a:rPr>
              <a:t>Psalm 105:1-2</a:t>
            </a:r>
          </a:p>
          <a:p>
            <a:r>
              <a:rPr lang="en-US" sz="3200" dirty="0">
                <a:solidFill>
                  <a:schemeClr val="bg1"/>
                </a:solidFill>
              </a:rPr>
              <a:t>Language is for evangelism </a:t>
            </a:r>
            <a:r>
              <a:rPr lang="en-US" sz="3200" i="1" dirty="0">
                <a:solidFill>
                  <a:schemeClr val="bg1"/>
                </a:solidFill>
              </a:rPr>
              <a:t>– Mark 16:15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Speech is to be seasoned to edify – </a:t>
            </a:r>
            <a:r>
              <a:rPr lang="en-US" sz="3200" i="1" dirty="0">
                <a:solidFill>
                  <a:schemeClr val="bg1"/>
                </a:solidFill>
              </a:rPr>
              <a:t>Colossians 4:5-6;              Ephesians 4:29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6FCA-5288-BC4F-A6CC-F1877A9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7" y="84222"/>
            <a:ext cx="11462083" cy="1522246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BAD GRUNGE" panose="02000500000000000000" pitchFamily="2" charset="77"/>
              </a:rPr>
              <a:t>God Forbids Profanity</a:t>
            </a:r>
            <a:endParaRPr lang="en-US" dirty="0">
              <a:solidFill>
                <a:schemeClr val="bg1"/>
              </a:solidFill>
              <a:latin typeface="BAD GRUNGE" panose="020005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9871-8A7D-664C-8853-1AF71071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58" y="1606468"/>
            <a:ext cx="11462084" cy="49706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C00000"/>
                </a:solidFill>
              </a:rPr>
              <a:t>The Christian is an Instrument of God</a:t>
            </a:r>
          </a:p>
          <a:p>
            <a:pPr marL="0" indent="0">
              <a:buNone/>
            </a:pPr>
            <a:r>
              <a:rPr lang="en-US" sz="4600" b="1" dirty="0">
                <a:solidFill>
                  <a:srgbClr val="C00000"/>
                </a:solidFill>
              </a:rPr>
              <a:t>Language is Designed by God for Good</a:t>
            </a:r>
          </a:p>
          <a:p>
            <a:pPr marL="0" indent="0">
              <a:buNone/>
            </a:pPr>
            <a:r>
              <a:rPr lang="en-US" sz="4600" b="1" dirty="0">
                <a:solidFill>
                  <a:schemeClr val="bg1"/>
                </a:solidFill>
              </a:rPr>
              <a:t>The Christian is Not to be Conformed to the World</a:t>
            </a:r>
          </a:p>
          <a:p>
            <a:r>
              <a:rPr lang="en-US" sz="4100" dirty="0">
                <a:solidFill>
                  <a:schemeClr val="bg1"/>
                </a:solidFill>
              </a:rPr>
              <a:t>Not conformed but transformed – </a:t>
            </a:r>
            <a:r>
              <a:rPr lang="en-US" sz="4100" i="1" dirty="0">
                <a:solidFill>
                  <a:schemeClr val="bg1"/>
                </a:solidFill>
              </a:rPr>
              <a:t>Romans 12:2</a:t>
            </a:r>
          </a:p>
          <a:p>
            <a:r>
              <a:rPr lang="en-US" sz="4100" dirty="0">
                <a:solidFill>
                  <a:schemeClr val="bg1"/>
                </a:solidFill>
              </a:rPr>
              <a:t>Proposed purposes for profanity:</a:t>
            </a:r>
          </a:p>
          <a:p>
            <a:pPr lvl="1"/>
            <a:r>
              <a:rPr lang="en-US" sz="2800" b="1" u="sng" dirty="0">
                <a:solidFill>
                  <a:schemeClr val="bg1"/>
                </a:solidFill>
              </a:rPr>
              <a:t>Abusive</a:t>
            </a:r>
            <a:r>
              <a:rPr lang="en-US" sz="2800" dirty="0">
                <a:solidFill>
                  <a:schemeClr val="bg1"/>
                </a:solidFill>
              </a:rPr>
              <a:t> swearing, intended to offend, intimidate or otherwise cause emotional or psychological harm</a:t>
            </a:r>
          </a:p>
          <a:p>
            <a:pPr lvl="1"/>
            <a:r>
              <a:rPr lang="en-US" sz="2800" b="1" u="sng" dirty="0">
                <a:solidFill>
                  <a:schemeClr val="bg1"/>
                </a:solidFill>
              </a:rPr>
              <a:t>Cathartic</a:t>
            </a:r>
            <a:r>
              <a:rPr lang="en-US" sz="2800" dirty="0">
                <a:solidFill>
                  <a:schemeClr val="bg1"/>
                </a:solidFill>
              </a:rPr>
              <a:t> swearing, used in response to pain or misfortune</a:t>
            </a:r>
          </a:p>
          <a:p>
            <a:pPr lvl="1"/>
            <a:r>
              <a:rPr lang="en-US" sz="2800" b="1" u="sng" dirty="0">
                <a:solidFill>
                  <a:schemeClr val="bg1"/>
                </a:solidFill>
              </a:rPr>
              <a:t>Dysphemistic</a:t>
            </a:r>
            <a:r>
              <a:rPr lang="en-US" sz="2800" dirty="0">
                <a:solidFill>
                  <a:schemeClr val="bg1"/>
                </a:solidFill>
              </a:rPr>
              <a:t> swearing, used to convey that the speaker thinks negatively of the subject matter, and to make the listener do the same</a:t>
            </a:r>
          </a:p>
          <a:p>
            <a:pPr lvl="1"/>
            <a:r>
              <a:rPr lang="en-US" sz="2800" b="1" u="sng" dirty="0">
                <a:solidFill>
                  <a:schemeClr val="bg1"/>
                </a:solidFill>
              </a:rPr>
              <a:t>Emphatic</a:t>
            </a:r>
            <a:r>
              <a:rPr lang="en-US" sz="2800" dirty="0">
                <a:solidFill>
                  <a:schemeClr val="bg1"/>
                </a:solidFill>
              </a:rPr>
              <a:t> swearing, intended to draw additional attention to what is considered to be worth paying attention to</a:t>
            </a:r>
          </a:p>
          <a:p>
            <a:pPr lvl="1"/>
            <a:r>
              <a:rPr lang="en-US" sz="2800" b="1" u="sng" dirty="0">
                <a:solidFill>
                  <a:schemeClr val="bg1"/>
                </a:solidFill>
              </a:rPr>
              <a:t>Idiomatic</a:t>
            </a:r>
            <a:r>
              <a:rPr lang="en-US" sz="2800" dirty="0">
                <a:solidFill>
                  <a:schemeClr val="bg1"/>
                </a:solidFill>
              </a:rPr>
              <a:t> swearing, used for no other particular purpose, but as a sign that the conversation and relationship between speaker and listener is informal</a:t>
            </a:r>
          </a:p>
          <a:p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471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BAD GRUNGE</vt:lpstr>
      <vt:lpstr>Calibri</vt:lpstr>
      <vt:lpstr>Calibri Light</vt:lpstr>
      <vt:lpstr>Office Theme</vt:lpstr>
      <vt:lpstr>PowerPoint Presentation</vt:lpstr>
      <vt:lpstr>Profanity</vt:lpstr>
      <vt:lpstr>What is Profanity?</vt:lpstr>
      <vt:lpstr>What is Profanity?</vt:lpstr>
      <vt:lpstr>What is Profanity?</vt:lpstr>
      <vt:lpstr>What is Profanity?</vt:lpstr>
      <vt:lpstr>God Forbids Profanity</vt:lpstr>
      <vt:lpstr>God Forbids Profanity</vt:lpstr>
      <vt:lpstr>God Forbids Profanity</vt:lpstr>
      <vt:lpstr>God Forbids Profanity</vt:lpstr>
      <vt:lpstr>Avoiding Profanity</vt:lpstr>
      <vt:lpstr>Profanity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10</cp:revision>
  <dcterms:created xsi:type="dcterms:W3CDTF">2019-07-16T21:43:51Z</dcterms:created>
  <dcterms:modified xsi:type="dcterms:W3CDTF">2019-07-18T19:42:48Z</dcterms:modified>
</cp:coreProperties>
</file>