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2D13D-BFF6-554A-B081-DC44B4D16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6D931-7ED0-C745-AE57-D5CE0ED1F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5AC5A-BE61-A74F-B4AB-64DA718F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CB0C-8932-C041-971E-0C57FFB27C44}" type="datetimeFigureOut">
              <a:rPr lang="en-US" smtClean="0"/>
              <a:t>7/21/19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6BC72-C45F-9B45-8E09-CB1499218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195AF-07A8-0E47-94EB-0A4D30AE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92E6-7DFB-3C49-8AD6-C7E8B51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9D373-8687-5D49-BBE5-C1E508F61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85DA1-F738-3140-8E1E-8DAAA5AB4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33B93-0DE3-7547-BA8C-B4E6D8992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CB0C-8932-C041-971E-0C57FFB27C44}" type="datetimeFigureOut">
              <a:rPr lang="en-US" smtClean="0"/>
              <a:t>7/21/19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6CC31-A956-4D45-B21C-C1048B31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1B6B9-A4A4-8D47-9759-1EF1D7246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92E6-7DFB-3C49-8AD6-C7E8B51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7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98F4CC-935D-024D-B0B4-8F86927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54D70-9819-2B45-90BD-BB8045904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BFF01-2F8D-304A-8F0F-3CC85AE49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CB0C-8932-C041-971E-0C57FFB27C44}" type="datetimeFigureOut">
              <a:rPr lang="en-US" smtClean="0"/>
              <a:t>7/21/19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F70D4-DBC3-EE40-83A7-7127496F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B304A-2327-0949-8B10-D4A19FB0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92E6-7DFB-3C49-8AD6-C7E8B51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10A7-8297-7E44-A5AD-D3F44A2FE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57611-0B02-A94B-917F-B2864DEE3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E0650-6B8D-014B-BF97-88AF077D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CB0C-8932-C041-971E-0C57FFB27C44}" type="datetimeFigureOut">
              <a:rPr lang="en-US" smtClean="0"/>
              <a:t>7/21/19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AD983-3DF5-D44D-BAF2-A0AFB09C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9A2DD-8312-6940-A48D-61744C9F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92E6-7DFB-3C49-8AD6-C7E8B51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24DF5-A865-DA40-99B7-54625C9D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AEB1C-6174-6043-A10B-56ADFBE4F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042C0-C571-924C-8DB8-23627F13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CB0C-8932-C041-971E-0C57FFB27C44}" type="datetimeFigureOut">
              <a:rPr lang="en-US" smtClean="0"/>
              <a:t>7/21/19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91302-46D5-9C46-94A0-3079BBF23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245EA-9A5F-B445-83F4-8652370E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92E6-7DFB-3C49-8AD6-C7E8B51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7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58F68-D1EB-7F40-8D3D-9308AAF9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59562-B945-3941-AC11-A85A117290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06553-5F33-CB44-8123-ABC06A94D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F41EC-D038-374F-B6ED-130635E9C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CB0C-8932-C041-971E-0C57FFB27C44}" type="datetimeFigureOut">
              <a:rPr lang="en-US" smtClean="0"/>
              <a:t>7/21/19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77FFA-4F82-A84A-846F-E2802CF4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1E306-075C-E54F-9D85-E4C10748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92E6-7DFB-3C49-8AD6-C7E8B51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3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19F4-4169-DA44-B44D-B1C0753A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5E80D-605B-0148-A5B1-3FA1650AD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AFD86-2156-B346-9F07-81C48B08D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18A8EB-AE5D-FE4E-80B6-63FCDF1D2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95B12-E6D9-7F4D-8F64-6E5F2B1E7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549BE6-2E25-0D4F-B130-1296A613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CB0C-8932-C041-971E-0C57FFB27C44}" type="datetimeFigureOut">
              <a:rPr lang="en-US" smtClean="0"/>
              <a:t>7/21/19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1220D2-2CA8-374B-8238-1042A200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99E75C-C658-8B4F-9F69-C67B634D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92E6-7DFB-3C49-8AD6-C7E8B51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2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1AEE8-3F36-354C-84F5-6011F811C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D50D69-A393-5C48-B25C-555508AA8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CB0C-8932-C041-971E-0C57FFB27C44}" type="datetimeFigureOut">
              <a:rPr lang="en-US" smtClean="0"/>
              <a:t>7/21/19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290B2D-D2FC-FA4C-A2BD-7C108191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953D7-D513-5F4E-8ADC-AFBB64B6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92E6-7DFB-3C49-8AD6-C7E8B51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6AD0A-3AD9-8248-A0C3-072D5E8B8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CB0C-8932-C041-971E-0C57FFB27C44}" type="datetimeFigureOut">
              <a:rPr lang="en-US" smtClean="0"/>
              <a:t>7/21/19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72A968-BE04-0B43-9C68-B32CCB8A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C8ABA-2757-EF48-9465-BBA245B8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92E6-7DFB-3C49-8AD6-C7E8B51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3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B68F9-4807-1342-9DF8-5435DD94C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E7463-C6EB-2145-8376-A04642408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DAB4F1-B293-3347-9629-9965FF04E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082CB-9022-E244-968D-FC53A0123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CB0C-8932-C041-971E-0C57FFB27C44}" type="datetimeFigureOut">
              <a:rPr lang="en-US" smtClean="0"/>
              <a:t>7/21/19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FF2BC-3A2A-5C4F-8E79-D9AB06F0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0D53E-F185-9241-83A3-1B62F30F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92E6-7DFB-3C49-8AD6-C7E8B51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7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9CF0-6888-0B4A-8534-321725FBE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948BE7-7A16-9A40-967B-51C847ADD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109FB-BEC3-4F4F-BFC6-E9B2C6167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63695-FD60-5A4B-BEFA-B8D6ABBB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CB0C-8932-C041-971E-0C57FFB27C44}" type="datetimeFigureOut">
              <a:rPr lang="en-US" smtClean="0"/>
              <a:t>7/21/19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C84FB-6FAB-BD48-B1B4-5C7164088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6AEAE-7130-354F-8519-26F57407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92E6-7DFB-3C49-8AD6-C7E8B51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0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504DCB-75FE-1D46-BD92-A0496199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02FDA-DC4A-EE44-82C7-055B4180B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9F28D-7DFC-0149-91B9-D6BBAE726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4CB0C-8932-C041-971E-0C57FFB27C44}" type="datetimeFigureOut">
              <a:rPr lang="en-US" smtClean="0"/>
              <a:t>7/21/19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C741-B2E7-494F-95A0-4C98EBE08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B4576-5F49-2949-9DE4-E94946C29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C92E6-7DFB-3C49-8AD6-C7E8B51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5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3C943-3E58-9B44-B236-F76F645C7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1D85E-4E6A-AE4F-AF72-F2B89AC44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96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ake, nature&#10;&#10;Description automatically generated">
            <a:extLst>
              <a:ext uri="{FF2B5EF4-FFF2-40B4-BE49-F238E27FC236}">
                <a16:creationId xmlns:a16="http://schemas.microsoft.com/office/drawing/2014/main" id="{0C0C9D7A-CA26-5F44-807A-592F396F3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3"/>
          <a:stretch/>
        </p:blipFill>
        <p:spPr>
          <a:xfrm>
            <a:off x="-238123" y="-7923"/>
            <a:ext cx="540067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EB1E99-74B3-C546-8A87-66D894C4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365125"/>
            <a:ext cx="11053762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  <a:ea typeface="STCaiyun" panose="02010800040101010101" pitchFamily="2" charset="-122"/>
                <a:cs typeface="Phosphate Inline" panose="02000506050000020004" pitchFamily="2" charset="77"/>
              </a:rPr>
              <a:t>Justified</a:t>
            </a:r>
            <a:endParaRPr 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ar From Homecoming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52B-6D32-814F-99DA-9039C343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4" y="365125"/>
            <a:ext cx="7177087" cy="612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Guilt of Sin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All are guilty – </a:t>
            </a:r>
            <a:r>
              <a:rPr lang="en-US" sz="3200" i="1" dirty="0"/>
              <a:t>Romans 3:9, 23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Wage is death – </a:t>
            </a:r>
            <a:r>
              <a:rPr lang="en-US" sz="3200" i="1" dirty="0"/>
              <a:t>Romans 6:23</a:t>
            </a:r>
          </a:p>
        </p:txBody>
      </p:sp>
    </p:spTree>
    <p:extLst>
      <p:ext uri="{BB962C8B-B14F-4D97-AF65-F5344CB8AC3E}">
        <p14:creationId xmlns:p14="http://schemas.microsoft.com/office/powerpoint/2010/main" val="168420679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ake, nature&#10;&#10;Description automatically generated">
            <a:extLst>
              <a:ext uri="{FF2B5EF4-FFF2-40B4-BE49-F238E27FC236}">
                <a16:creationId xmlns:a16="http://schemas.microsoft.com/office/drawing/2014/main" id="{0C0C9D7A-CA26-5F44-807A-592F396F3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3"/>
          <a:stretch/>
        </p:blipFill>
        <p:spPr>
          <a:xfrm>
            <a:off x="-238123" y="-7923"/>
            <a:ext cx="540067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EB1E99-74B3-C546-8A87-66D894C4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365125"/>
            <a:ext cx="11053762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  <a:ea typeface="STCaiyun" panose="02010800040101010101" pitchFamily="2" charset="-122"/>
                <a:cs typeface="Phosphate Inline" panose="02000506050000020004" pitchFamily="2" charset="77"/>
              </a:rPr>
              <a:t>Justified</a:t>
            </a:r>
            <a:endParaRPr 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ar From Homecoming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52B-6D32-814F-99DA-9039C343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4" y="365125"/>
            <a:ext cx="7177087" cy="612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Guilt of Sin</a:t>
            </a:r>
          </a:p>
          <a:p>
            <a:pPr marL="0" indent="0">
              <a:buNone/>
            </a:pPr>
            <a:r>
              <a:rPr lang="en-US" sz="3600" b="1" dirty="0"/>
              <a:t>The Justification by God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/>
              <a:t>If the wages of sin must be paid, how can God allow us to live and still be just?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Jesus blood satisfies God’s wrath for us through faith – </a:t>
            </a:r>
            <a:r>
              <a:rPr lang="en-US" sz="3200" i="1" dirty="0"/>
              <a:t>Romans 3:21-26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He took our punishment – </a:t>
            </a:r>
            <a:r>
              <a:rPr lang="en-US" sz="3200" i="1" dirty="0"/>
              <a:t>Isaiah 53:4-6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We are saved from God’s wrath – </a:t>
            </a:r>
            <a:r>
              <a:rPr lang="en-US" sz="3200" i="1" dirty="0"/>
              <a:t>Romans 5:9</a:t>
            </a:r>
          </a:p>
        </p:txBody>
      </p:sp>
    </p:spTree>
    <p:extLst>
      <p:ext uri="{BB962C8B-B14F-4D97-AF65-F5344CB8AC3E}">
        <p14:creationId xmlns:p14="http://schemas.microsoft.com/office/powerpoint/2010/main" val="283294623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ake, nature&#10;&#10;Description automatically generated">
            <a:extLst>
              <a:ext uri="{FF2B5EF4-FFF2-40B4-BE49-F238E27FC236}">
                <a16:creationId xmlns:a16="http://schemas.microsoft.com/office/drawing/2014/main" id="{0C0C9D7A-CA26-5F44-807A-592F396F3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3"/>
          <a:stretch/>
        </p:blipFill>
        <p:spPr>
          <a:xfrm>
            <a:off x="-238123" y="-7923"/>
            <a:ext cx="540067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EB1E99-74B3-C546-8A87-66D894C4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365125"/>
            <a:ext cx="11053762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  <a:ea typeface="STCaiyun" panose="02010800040101010101" pitchFamily="2" charset="-122"/>
                <a:cs typeface="Phosphate Inline" panose="02000506050000020004" pitchFamily="2" charset="77"/>
              </a:rPr>
              <a:t>Justified</a:t>
            </a:r>
            <a:endParaRPr 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ar From Homecoming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52B-6D32-814F-99DA-9039C343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4" y="365125"/>
            <a:ext cx="7177087" cy="612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Guilt of Sin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Justification by God</a:t>
            </a:r>
          </a:p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/>
              <a:t>Why return to guilt?</a:t>
            </a:r>
          </a:p>
          <a:p>
            <a:pPr marL="0" indent="0" algn="ctr">
              <a:buNone/>
            </a:pPr>
            <a:r>
              <a:rPr lang="en-US" sz="5400" i="1" dirty="0"/>
              <a:t>Psalm 32:1-5</a:t>
            </a:r>
          </a:p>
        </p:txBody>
      </p:sp>
    </p:spTree>
    <p:extLst>
      <p:ext uri="{BB962C8B-B14F-4D97-AF65-F5344CB8AC3E}">
        <p14:creationId xmlns:p14="http://schemas.microsoft.com/office/powerpoint/2010/main" val="246185919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5194-BE0A-294C-8AFF-CA2189A3A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47694" y="1081584"/>
            <a:ext cx="9144000" cy="2387600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</a:rPr>
              <a:t>Sanctified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5AE2A-E5F9-E64F-91AC-5AE6A7144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6749" y="6183312"/>
            <a:ext cx="4167187" cy="531813"/>
          </a:xfrm>
        </p:spPr>
        <p:txBody>
          <a:bodyPr>
            <a:normAutofit/>
          </a:bodyPr>
          <a:lstStyle/>
          <a:p>
            <a:r>
              <a:rPr lang="en-US" sz="3200" b="1" dirty="0"/>
              <a:t>1 Corinthians 6:11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E7969D-6115-3A4E-93F7-525F69A66EC0}"/>
              </a:ext>
            </a:extLst>
          </p:cNvPr>
          <p:cNvSpPr txBox="1">
            <a:spLocks/>
          </p:cNvSpPr>
          <p:nvPr/>
        </p:nvSpPr>
        <p:spPr>
          <a:xfrm>
            <a:off x="-2138369" y="-32861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  <a:ea typeface="STCaiyun" panose="02010800040101010101" pitchFamily="2" charset="-122"/>
                <a:cs typeface="Phosphate Inline" panose="02000506050000020004" pitchFamily="2" charset="77"/>
              </a:rPr>
              <a:t>Washed</a:t>
            </a:r>
            <a:endParaRPr lang="en-US" sz="88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ar From Homecoming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01BD1D0-96DB-8948-96E2-16390D9C77D0}"/>
              </a:ext>
            </a:extLst>
          </p:cNvPr>
          <p:cNvSpPr txBox="1">
            <a:spLocks/>
          </p:cNvSpPr>
          <p:nvPr/>
        </p:nvSpPr>
        <p:spPr>
          <a:xfrm>
            <a:off x="561968" y="249178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</a:rPr>
              <a:t>&amp;</a:t>
            </a:r>
            <a:r>
              <a:rPr lang="en-US" sz="8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</a:rPr>
              <a:t> Justified</a:t>
            </a:r>
          </a:p>
        </p:txBody>
      </p:sp>
    </p:spTree>
    <p:extLst>
      <p:ext uri="{BB962C8B-B14F-4D97-AF65-F5344CB8AC3E}">
        <p14:creationId xmlns:p14="http://schemas.microsoft.com/office/powerpoint/2010/main" val="21826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trips dir="rd"/>
      </p:transition>
    </mc:Choice>
    <mc:Fallback xmlns="">
      <p:transition spd="slow">
        <p:strips dir="rd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5194-BE0A-294C-8AFF-CA2189A3A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47694" y="1081584"/>
            <a:ext cx="9144000" cy="2387600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</a:rPr>
              <a:t>Sanctified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5AE2A-E5F9-E64F-91AC-5AE6A7144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6749" y="6183312"/>
            <a:ext cx="4167187" cy="531813"/>
          </a:xfrm>
        </p:spPr>
        <p:txBody>
          <a:bodyPr>
            <a:normAutofit/>
          </a:bodyPr>
          <a:lstStyle/>
          <a:p>
            <a:r>
              <a:rPr lang="en-US" sz="3200" b="1" dirty="0"/>
              <a:t>1 Corinthians 6:11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E7969D-6115-3A4E-93F7-525F69A66EC0}"/>
              </a:ext>
            </a:extLst>
          </p:cNvPr>
          <p:cNvSpPr txBox="1">
            <a:spLocks/>
          </p:cNvSpPr>
          <p:nvPr/>
        </p:nvSpPr>
        <p:spPr>
          <a:xfrm>
            <a:off x="-2138369" y="-32861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  <a:ea typeface="STCaiyun" panose="02010800040101010101" pitchFamily="2" charset="-122"/>
                <a:cs typeface="Phosphate Inline" panose="02000506050000020004" pitchFamily="2" charset="77"/>
              </a:rPr>
              <a:t>Washed</a:t>
            </a:r>
            <a:endParaRPr lang="en-US" sz="88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ar From Homecoming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01BD1D0-96DB-8948-96E2-16390D9C77D0}"/>
              </a:ext>
            </a:extLst>
          </p:cNvPr>
          <p:cNvSpPr txBox="1">
            <a:spLocks/>
          </p:cNvSpPr>
          <p:nvPr/>
        </p:nvSpPr>
        <p:spPr>
          <a:xfrm>
            <a:off x="561968" y="249178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</a:rPr>
              <a:t>&amp;</a:t>
            </a:r>
            <a:r>
              <a:rPr lang="en-US" sz="8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</a:rPr>
              <a:t> Justified</a:t>
            </a:r>
          </a:p>
        </p:txBody>
      </p:sp>
    </p:spTree>
    <p:extLst>
      <p:ext uri="{BB962C8B-B14F-4D97-AF65-F5344CB8AC3E}">
        <p14:creationId xmlns:p14="http://schemas.microsoft.com/office/powerpoint/2010/main" val="221442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ake, nature&#10;&#10;Description automatically generated">
            <a:extLst>
              <a:ext uri="{FF2B5EF4-FFF2-40B4-BE49-F238E27FC236}">
                <a16:creationId xmlns:a16="http://schemas.microsoft.com/office/drawing/2014/main" id="{0C0C9D7A-CA26-5F44-807A-592F396F3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3"/>
          <a:stretch/>
        </p:blipFill>
        <p:spPr>
          <a:xfrm>
            <a:off x="-238123" y="-7923"/>
            <a:ext cx="540067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EB1E99-74B3-C546-8A87-66D894C4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365125"/>
            <a:ext cx="11053762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  <a:ea typeface="STCaiyun" panose="02010800040101010101" pitchFamily="2" charset="-122"/>
                <a:cs typeface="Phosphate Inline" panose="02000506050000020004" pitchFamily="2" charset="77"/>
              </a:rPr>
              <a:t>Washed</a:t>
            </a:r>
            <a:endParaRPr 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ar From Homecoming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52B-6D32-814F-99DA-9039C343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4" y="365125"/>
            <a:ext cx="7177087" cy="612775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The Filth of Sin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Sin is filthiness – </a:t>
            </a:r>
            <a:r>
              <a:rPr lang="en-US" sz="3200" i="1" dirty="0"/>
              <a:t>James 1:21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It dishonors the body –                    </a:t>
            </a:r>
            <a:r>
              <a:rPr lang="en-US" sz="3200" i="1" dirty="0"/>
              <a:t>Romans 1:24, 26-31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Israel washed their bodies with soap, but their souls were tainted with sin – </a:t>
            </a:r>
            <a:r>
              <a:rPr lang="en-US" sz="3200" i="1" dirty="0"/>
              <a:t>Jeremiah 2:22</a:t>
            </a:r>
            <a:r>
              <a:rPr lang="en-US" sz="3200" dirty="0"/>
              <a:t> – lack of spiritual hygiene.</a:t>
            </a:r>
          </a:p>
        </p:txBody>
      </p:sp>
    </p:spTree>
    <p:extLst>
      <p:ext uri="{BB962C8B-B14F-4D97-AF65-F5344CB8AC3E}">
        <p14:creationId xmlns:p14="http://schemas.microsoft.com/office/powerpoint/2010/main" val="386341591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ake, nature&#10;&#10;Description automatically generated">
            <a:extLst>
              <a:ext uri="{FF2B5EF4-FFF2-40B4-BE49-F238E27FC236}">
                <a16:creationId xmlns:a16="http://schemas.microsoft.com/office/drawing/2014/main" id="{0C0C9D7A-CA26-5F44-807A-592F396F3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3"/>
          <a:stretch/>
        </p:blipFill>
        <p:spPr>
          <a:xfrm>
            <a:off x="-238123" y="-7923"/>
            <a:ext cx="540067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EB1E99-74B3-C546-8A87-66D894C4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365125"/>
            <a:ext cx="11053762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  <a:ea typeface="STCaiyun" panose="02010800040101010101" pitchFamily="2" charset="-122"/>
                <a:cs typeface="Phosphate Inline" panose="02000506050000020004" pitchFamily="2" charset="77"/>
              </a:rPr>
              <a:t>Washed</a:t>
            </a:r>
            <a:endParaRPr 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ar From Homecoming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52B-6D32-814F-99DA-9039C343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4" y="365125"/>
            <a:ext cx="7177087" cy="612775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Filth of Sin</a:t>
            </a:r>
          </a:p>
          <a:p>
            <a:pPr marL="0" indent="0">
              <a:buNone/>
            </a:pPr>
            <a:r>
              <a:rPr lang="en-US" sz="3600" b="1" dirty="0"/>
              <a:t>The Cleansing Power – Christ’s Blood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Nothing but the blood of Jesus: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No remission without blood – </a:t>
            </a:r>
            <a:r>
              <a:rPr lang="en-US" sz="3200" i="1" dirty="0"/>
              <a:t>Hebrews 9:22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Blood of animals insufficient – </a:t>
            </a:r>
            <a:r>
              <a:rPr lang="en-US" sz="3200" i="1" dirty="0"/>
              <a:t>Hebrews 10:1-4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Blood of Christ cleanses the conscience – </a:t>
            </a:r>
            <a:r>
              <a:rPr lang="en-US" sz="3200" i="1" dirty="0"/>
              <a:t>Hebrews 9:13-14</a:t>
            </a:r>
          </a:p>
        </p:txBody>
      </p:sp>
    </p:spTree>
    <p:extLst>
      <p:ext uri="{BB962C8B-B14F-4D97-AF65-F5344CB8AC3E}">
        <p14:creationId xmlns:p14="http://schemas.microsoft.com/office/powerpoint/2010/main" val="27765526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ake, nature&#10;&#10;Description automatically generated">
            <a:extLst>
              <a:ext uri="{FF2B5EF4-FFF2-40B4-BE49-F238E27FC236}">
                <a16:creationId xmlns:a16="http://schemas.microsoft.com/office/drawing/2014/main" id="{0C0C9D7A-CA26-5F44-807A-592F396F3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3"/>
          <a:stretch/>
        </p:blipFill>
        <p:spPr>
          <a:xfrm>
            <a:off x="-238123" y="-7923"/>
            <a:ext cx="540067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EB1E99-74B3-C546-8A87-66D894C4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365125"/>
            <a:ext cx="11053762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  <a:ea typeface="STCaiyun" panose="02010800040101010101" pitchFamily="2" charset="-122"/>
                <a:cs typeface="Phosphate Inline" panose="02000506050000020004" pitchFamily="2" charset="77"/>
              </a:rPr>
              <a:t>Washed</a:t>
            </a:r>
            <a:endParaRPr 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ar From Homecoming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52B-6D32-814F-99DA-9039C343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4" y="365125"/>
            <a:ext cx="7177087" cy="612775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Filth of Sin</a:t>
            </a:r>
          </a:p>
          <a:p>
            <a:pPr marL="0" indent="0">
              <a:buNone/>
            </a:pPr>
            <a:r>
              <a:rPr lang="en-US" sz="3600" b="1" dirty="0"/>
              <a:t>The Cleansing Power – Christ’s Blood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Nothing but the blood of Jesus: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Accessed through baptism: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Bodies washed with pure water – </a:t>
            </a:r>
            <a:r>
              <a:rPr lang="en-US" sz="3200" i="1" dirty="0"/>
              <a:t>Hebrews 10:22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Washing of water by the word – </a:t>
            </a:r>
            <a:r>
              <a:rPr lang="en-US" sz="3200" i="1" dirty="0"/>
              <a:t>Ephesians 5:25-27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Wash away your sins in baptism – </a:t>
            </a:r>
            <a:r>
              <a:rPr lang="en-US" sz="3200" i="1" dirty="0"/>
              <a:t>Acts 22:16</a:t>
            </a:r>
          </a:p>
        </p:txBody>
      </p:sp>
    </p:spTree>
    <p:extLst>
      <p:ext uri="{BB962C8B-B14F-4D97-AF65-F5344CB8AC3E}">
        <p14:creationId xmlns:p14="http://schemas.microsoft.com/office/powerpoint/2010/main" val="259122517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ake, nature&#10;&#10;Description automatically generated">
            <a:extLst>
              <a:ext uri="{FF2B5EF4-FFF2-40B4-BE49-F238E27FC236}">
                <a16:creationId xmlns:a16="http://schemas.microsoft.com/office/drawing/2014/main" id="{0C0C9D7A-CA26-5F44-807A-592F396F3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3"/>
          <a:stretch/>
        </p:blipFill>
        <p:spPr>
          <a:xfrm>
            <a:off x="-238123" y="-7923"/>
            <a:ext cx="540067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EB1E99-74B3-C546-8A87-66D894C4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365125"/>
            <a:ext cx="11053762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  <a:ea typeface="STCaiyun" panose="02010800040101010101" pitchFamily="2" charset="-122"/>
                <a:cs typeface="Phosphate Inline" panose="02000506050000020004" pitchFamily="2" charset="77"/>
              </a:rPr>
              <a:t>Washed</a:t>
            </a:r>
            <a:endParaRPr 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ar From Homecoming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52B-6D32-814F-99DA-9039C343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4" y="365125"/>
            <a:ext cx="7177087" cy="612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Filth of Sin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Cleansing Power – Christ’s Blood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5400" b="1" dirty="0"/>
              <a:t>Why return to the filth?                          </a:t>
            </a:r>
            <a:r>
              <a:rPr lang="en-US" sz="5400" i="1" dirty="0"/>
              <a:t>2 Peter 2:18-22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5154741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ake, nature&#10;&#10;Description automatically generated">
            <a:extLst>
              <a:ext uri="{FF2B5EF4-FFF2-40B4-BE49-F238E27FC236}">
                <a16:creationId xmlns:a16="http://schemas.microsoft.com/office/drawing/2014/main" id="{0C0C9D7A-CA26-5F44-807A-592F396F3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3"/>
          <a:stretch/>
        </p:blipFill>
        <p:spPr>
          <a:xfrm>
            <a:off x="-238123" y="-7923"/>
            <a:ext cx="540067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EB1E99-74B3-C546-8A87-66D894C4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365125"/>
            <a:ext cx="11053762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  <a:ea typeface="STCaiyun" panose="02010800040101010101" pitchFamily="2" charset="-122"/>
                <a:cs typeface="Phosphate Inline" panose="02000506050000020004" pitchFamily="2" charset="77"/>
              </a:rPr>
              <a:t>Sanctified</a:t>
            </a:r>
            <a:endParaRPr 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ar From Homecoming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52B-6D32-814F-99DA-9039C343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4" y="365125"/>
            <a:ext cx="7177087" cy="612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Communion with Sin and the World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Alienated and enemies –              </a:t>
            </a:r>
            <a:r>
              <a:rPr lang="en-US" sz="3200" i="1" dirty="0"/>
              <a:t>Colossians 1:21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/>
              <a:t>Ephesians 2:1-3 </a:t>
            </a:r>
            <a:r>
              <a:rPr lang="en-US" sz="3200" dirty="0"/>
              <a:t>– dead, worldly, serving Satan, rebellious, subject to wrath.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Separated from God – </a:t>
            </a:r>
            <a:r>
              <a:rPr lang="en-US" sz="3200" i="1" dirty="0"/>
              <a:t>Isaiah 59:2</a:t>
            </a:r>
          </a:p>
        </p:txBody>
      </p:sp>
    </p:spTree>
    <p:extLst>
      <p:ext uri="{BB962C8B-B14F-4D97-AF65-F5344CB8AC3E}">
        <p14:creationId xmlns:p14="http://schemas.microsoft.com/office/powerpoint/2010/main" val="328380988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ake, nature&#10;&#10;Description automatically generated">
            <a:extLst>
              <a:ext uri="{FF2B5EF4-FFF2-40B4-BE49-F238E27FC236}">
                <a16:creationId xmlns:a16="http://schemas.microsoft.com/office/drawing/2014/main" id="{0C0C9D7A-CA26-5F44-807A-592F396F3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3"/>
          <a:stretch/>
        </p:blipFill>
        <p:spPr>
          <a:xfrm>
            <a:off x="-238123" y="-7923"/>
            <a:ext cx="540067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EB1E99-74B3-C546-8A87-66D894C4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365125"/>
            <a:ext cx="11053762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  <a:ea typeface="STCaiyun" panose="02010800040101010101" pitchFamily="2" charset="-122"/>
                <a:cs typeface="Phosphate Inline" panose="02000506050000020004" pitchFamily="2" charset="77"/>
              </a:rPr>
              <a:t>Sanctified</a:t>
            </a:r>
            <a:endParaRPr 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ar From Homecoming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52B-6D32-814F-99DA-9039C343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4" y="365125"/>
            <a:ext cx="7177087" cy="6127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Communion with Sin and the World</a:t>
            </a:r>
          </a:p>
          <a:p>
            <a:pPr marL="0" indent="0">
              <a:buNone/>
            </a:pPr>
            <a:r>
              <a:rPr lang="en-US" sz="3600" b="1" dirty="0"/>
              <a:t>Set Apart by God, to God,                  and for Salvation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The aim of the gospel – </a:t>
            </a:r>
            <a:r>
              <a:rPr lang="en-US" sz="3200" i="1" dirty="0"/>
              <a:t>Acts 26:16-18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Sanctified by Christ’s sacrifice – </a:t>
            </a:r>
            <a:r>
              <a:rPr lang="en-US" sz="3200" i="1" dirty="0"/>
              <a:t>Hebrews 10:10, 14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Continued separation from sin </a:t>
            </a:r>
            <a:r>
              <a:rPr lang="en-US" sz="3200" i="1" dirty="0"/>
              <a:t>–                2 Timothy 2:19, 22; John 17:14-19;              1 Thessalonians 4:1-3;                                     1 Corinthians 6:19-20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Set apart for salvation </a:t>
            </a:r>
            <a:r>
              <a:rPr lang="en-US" sz="3200" i="1" dirty="0"/>
              <a:t>–                     Romans 6:20-23</a:t>
            </a:r>
          </a:p>
        </p:txBody>
      </p:sp>
    </p:spTree>
    <p:extLst>
      <p:ext uri="{BB962C8B-B14F-4D97-AF65-F5344CB8AC3E}">
        <p14:creationId xmlns:p14="http://schemas.microsoft.com/office/powerpoint/2010/main" val="168786489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ake, nature&#10;&#10;Description automatically generated">
            <a:extLst>
              <a:ext uri="{FF2B5EF4-FFF2-40B4-BE49-F238E27FC236}">
                <a16:creationId xmlns:a16="http://schemas.microsoft.com/office/drawing/2014/main" id="{0C0C9D7A-CA26-5F44-807A-592F396F3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3"/>
          <a:stretch/>
        </p:blipFill>
        <p:spPr>
          <a:xfrm>
            <a:off x="-238123" y="-7923"/>
            <a:ext cx="540067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EB1E99-74B3-C546-8A87-66D894C4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365125"/>
            <a:ext cx="11053762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Far From Homecoming" pitchFamily="2" charset="0"/>
                <a:ea typeface="STCaiyun" panose="02010800040101010101" pitchFamily="2" charset="-122"/>
                <a:cs typeface="Phosphate Inline" panose="02000506050000020004" pitchFamily="2" charset="77"/>
              </a:rPr>
              <a:t>Sanctified</a:t>
            </a:r>
            <a:endParaRPr 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ar From Homecoming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52B-6D32-814F-99DA-9039C343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4" y="365125"/>
            <a:ext cx="7177087" cy="612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Communion with Sin and the World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Set Apart by God, to God,                  and for Salvation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/>
              <a:t>Why return to the world?</a:t>
            </a:r>
            <a:endParaRPr lang="en-US" sz="5400" b="1" i="1" dirty="0"/>
          </a:p>
          <a:p>
            <a:pPr marL="0" indent="0" algn="ctr">
              <a:buNone/>
            </a:pPr>
            <a:r>
              <a:rPr lang="en-US" sz="5400" i="1" dirty="0"/>
              <a:t>2 Corinthians 6:14-7:1</a:t>
            </a:r>
          </a:p>
        </p:txBody>
      </p:sp>
    </p:spTree>
    <p:extLst>
      <p:ext uri="{BB962C8B-B14F-4D97-AF65-F5344CB8AC3E}">
        <p14:creationId xmlns:p14="http://schemas.microsoft.com/office/powerpoint/2010/main" val="332966081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384</Words>
  <Application>Microsoft Macintosh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Far From Homecoming</vt:lpstr>
      <vt:lpstr>Wingdings</vt:lpstr>
      <vt:lpstr>Office Theme</vt:lpstr>
      <vt:lpstr>PowerPoint Presentation</vt:lpstr>
      <vt:lpstr>Sanctified</vt:lpstr>
      <vt:lpstr>Washed</vt:lpstr>
      <vt:lpstr>Washed</vt:lpstr>
      <vt:lpstr>Washed</vt:lpstr>
      <vt:lpstr>Washed</vt:lpstr>
      <vt:lpstr>Sanctified</vt:lpstr>
      <vt:lpstr>Sanctified</vt:lpstr>
      <vt:lpstr>Sanctified</vt:lpstr>
      <vt:lpstr>Justified</vt:lpstr>
      <vt:lpstr>Justified</vt:lpstr>
      <vt:lpstr>Justified</vt:lpstr>
      <vt:lpstr>Sanctified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Washed, Sanctified, and Justified</dc:title>
  <dc:creator>Jeremiah Cox</dc:creator>
  <cp:lastModifiedBy>Jeremiah Cox</cp:lastModifiedBy>
  <cp:revision>12</cp:revision>
  <dcterms:created xsi:type="dcterms:W3CDTF">2019-07-16T19:14:00Z</dcterms:created>
  <dcterms:modified xsi:type="dcterms:W3CDTF">2019-07-21T12:06:42Z</dcterms:modified>
</cp:coreProperties>
</file>