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0" r:id="rId1"/>
    <p:sldMasterId id="2147484028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1946-B5C0-AB48-94AA-46AE6F5C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20135-FFB4-2345-9DD9-639CED63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55475-1F72-204A-A452-1361CFA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0C0B-7703-EB4A-9F59-624FF950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278C1-1DE1-EB47-81BE-44AA8501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5F6E-EA8C-3C4E-8D5B-9CD39A1F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947E-5966-3D49-8BEB-19933602B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FBA4-55BA-D54E-B436-02BF0E87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A228-17B1-BE42-AE60-EE315F31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13F15-7EC1-9745-9E97-456ABF27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5127-F209-FB43-AE53-C9E30DF6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A211-2841-6A4B-96F8-D5DBCA5E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51F4-55AA-AA4B-BA54-EE4B7A0F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B3F7B-43A1-164C-A7F7-22241485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45AA-91D7-6442-9812-C7A98C5A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069B-402A-3642-A235-E52BD6D4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B0022-74AC-2848-BA52-82866D81A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E8CCE-4DE8-0A4B-951F-32A2EC50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0452D-F234-8940-AA88-6FD70918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5CF8-A8DF-5448-BD79-909D275E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A8483-F0F3-6D4F-98E8-E9BEA2A6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D01B-CBDD-EC45-AB03-F3BD9742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D609-F120-2F42-9AE2-1023CBB6F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B2BFD-051D-2B45-A050-7EF4173D2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12E91-36C3-E648-AA68-5AE3C666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B69AF-6D17-7C44-8E2F-98E7DDFF9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0260A-0FB9-DC4B-8291-4A1A206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BE6DC-979E-BF4E-81A7-B827F5FE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2D7F7-594E-214B-97AD-91D2341E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4FA3-E08B-1547-9CF3-F84F2F99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439A6-FB12-D049-82A5-FCD239F6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7206E-DD38-A246-A772-B788A545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11F9-2F84-4D40-B738-76314EBE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70138-781D-3242-89F9-6CC761F1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CA0DD-3522-514E-804E-82EC8914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A408-A628-974D-B47F-8A8FF9EB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DE3-FDA2-2A48-9E54-13226DC5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D493-F74A-3044-B844-C352CBBB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1CACD-FF33-9340-B524-679B1904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38DF5-509B-7241-B815-208B689B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F148-21CA-554D-98CA-9EB7088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FC44-803F-834B-98C2-4ACFBFB2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2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7332-0160-C049-83F6-EEC623B0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4550C-9AEE-E640-87A7-796A1C832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08C84-5ADC-1342-A5A0-C253E32C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CB9E-A704-4E4A-9B6E-ABAF349D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BE52-87F4-9040-9130-5B378041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93F60-204A-CE4A-8470-EA0595AA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8913-301B-D14C-BC5E-563641FD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F8015-E2B0-C14A-98CC-2710CB44E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26D-F7B4-5C48-9DCE-77A96D64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2933A-A6EA-AA44-AB8A-4E635F0F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F4AB1-0014-6142-ABFE-4248949F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4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A38B-781C-4242-9491-6B5ABE297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D748B-13C9-5E4B-BAAF-81CEC0A9E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37FD-0081-064C-98FF-3611E378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6225-FA14-194B-B3D4-62B1D12B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7091-9641-0149-A602-282DE011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71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9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F6B08B-A668-444D-8DB9-D77D354E6DB4}" type="datetimeFigureOut">
              <a:rPr lang="en-US" smtClean="0"/>
              <a:t>8/18/19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AAAC9C-EF9B-B74E-BF24-F1BA197C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52CF0-3A68-FF45-B99D-82460B7A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ACBA-0AC2-F046-8DA6-FDAFE06F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83AD-A5E5-D743-B5C5-3255294C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800A-4C0F-C34D-A74A-F7E837A3E4A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9573-24DD-4948-B2A6-E951AC3B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D372-F100-E24E-BEC1-04D9FC431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3DD8-CAEE-D24C-9D6A-BDC30016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8338-4B61-FC45-B139-DAFD40CB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8F7DE-EE39-B749-A16C-DBBE7C1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1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Desired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 adorn the doctrine of God by our lives of obedience so that when the doctrine appears to men they realize its value and importance, and obey it to God’s glory.</a:t>
            </a:r>
          </a:p>
          <a:p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Titus 2:11-14; 1 Peter 2:11-12</a:t>
            </a:r>
          </a:p>
        </p:txBody>
      </p:sp>
    </p:spTree>
    <p:extLst>
      <p:ext uri="{BB962C8B-B14F-4D97-AF65-F5344CB8AC3E}">
        <p14:creationId xmlns:p14="http://schemas.microsoft.com/office/powerpoint/2010/main" val="20384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E605-D849-8C44-837B-0DE548435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Adorning the Doctrine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428FC-B812-0D43-A1E6-7327E18C4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Titus 2:10</a:t>
            </a:r>
          </a:p>
        </p:txBody>
      </p:sp>
    </p:spTree>
    <p:extLst>
      <p:ext uri="{BB962C8B-B14F-4D97-AF65-F5344CB8AC3E}">
        <p14:creationId xmlns:p14="http://schemas.microsoft.com/office/powerpoint/2010/main" val="421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E605-D849-8C44-837B-0DE548435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Adorning the Doctrine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428FC-B812-0D43-A1E6-7327E18C4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Titus 2:10</a:t>
            </a:r>
          </a:p>
        </p:txBody>
      </p:sp>
    </p:spTree>
    <p:extLst>
      <p:ext uri="{BB962C8B-B14F-4D97-AF65-F5344CB8AC3E}">
        <p14:creationId xmlns:p14="http://schemas.microsoft.com/office/powerpoint/2010/main" val="16530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Language</a:t>
            </a:r>
          </a:p>
          <a:p>
            <a:pPr marL="285750" lvl="1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 – </a:t>
            </a:r>
            <a:r>
              <a:rPr lang="en-US" sz="28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kosmeo</a:t>
            </a:r>
            <a:r>
              <a:rPr lang="en-US" sz="28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̄;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to put in proper order, i.e. decorate (literally or figuratively). (Strong)</a:t>
            </a:r>
          </a:p>
          <a:p>
            <a:pPr marL="685800" lvl="2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“to arrange, to put in order…to adorn, to ornament…to garnish” (Vine)</a:t>
            </a:r>
          </a:p>
          <a:p>
            <a:pPr marL="685800" lvl="2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“metaphorically to embellish with honor, gain honor” (Thayer)</a:t>
            </a:r>
          </a:p>
          <a:p>
            <a:pPr marL="285750" lvl="1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 – make more beautiful or attractive (New Oxford American Dictionary)</a:t>
            </a:r>
          </a:p>
          <a:p>
            <a:pPr marL="685800" lvl="2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add to the beauty, splendor, or attractiveness of. (Webster)</a:t>
            </a:r>
          </a:p>
          <a:p>
            <a:pPr marL="285750" lvl="1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Adorning tombs/monuments – </a:t>
            </a:r>
            <a:r>
              <a:rPr lang="en-US" sz="28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23:29</a:t>
            </a:r>
          </a:p>
          <a:p>
            <a:pPr marL="285750" lvl="1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Adorning buildings – </a:t>
            </a:r>
            <a:r>
              <a:rPr lang="en-US" sz="28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Luke 21:5</a:t>
            </a:r>
          </a:p>
        </p:txBody>
      </p:sp>
    </p:spTree>
    <p:extLst>
      <p:ext uri="{BB962C8B-B14F-4D97-AF65-F5344CB8AC3E}">
        <p14:creationId xmlns:p14="http://schemas.microsoft.com/office/powerpoint/2010/main" val="5057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Language</a:t>
            </a:r>
          </a:p>
          <a:p>
            <a:pPr marL="285750" lvl="1"/>
            <a:r>
              <a:rPr lang="en-US" sz="2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we are seeking to adorn: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Doctrine of God – teaching of God.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“grace of God” that teaches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2:11-12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“faithful word”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1:9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“the truth which accords with godliness”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1:1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“Sound doctrine”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2:1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2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Language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the Negative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False Teachers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1:9-11, 16; 3:9-11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make the useful useless.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Older women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2:3-5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– don’t cause the word to be blasphemed.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Young men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2:6-8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– don’t let any evil be spoken of you.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Jews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2:17-24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Cause God to be blasphemed.</a:t>
            </a: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1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Language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the Negative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the Positive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Bondservants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2:9-10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– adorn the doctrine of God.</a:t>
            </a:r>
          </a:p>
          <a:p>
            <a:pPr marL="685800" lvl="2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Contrasted with the Cretan stereotype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1:12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 salt and light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5:13-16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God is glorified.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 transformed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12:1-2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will of God proven good and perfect.</a:t>
            </a:r>
          </a:p>
          <a:p>
            <a:pPr marL="285750" lvl="1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 an epistle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Corinthians 3:2-3</a:t>
            </a:r>
          </a:p>
        </p:txBody>
      </p:sp>
    </p:spTree>
    <p:extLst>
      <p:ext uri="{BB962C8B-B14F-4D97-AF65-F5344CB8AC3E}">
        <p14:creationId xmlns:p14="http://schemas.microsoft.com/office/powerpoint/2010/main" val="35790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Cultivate Godly Homes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Husbands and Wives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5:22-25, 33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Parents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6:4; Proverbs 13:24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Children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6:1-3; Proverbs 1:8-9</a:t>
            </a:r>
          </a:p>
        </p:txBody>
      </p:sp>
    </p:spTree>
    <p:extLst>
      <p:ext uri="{BB962C8B-B14F-4D97-AF65-F5344CB8AC3E}">
        <p14:creationId xmlns:p14="http://schemas.microsoft.com/office/powerpoint/2010/main" val="516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Cultivate Godly Homes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Let No One Despise Your Youth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 an example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Timothy 4:12-16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Have clean ways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119:9-11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Gain wisdom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119:97-100</a:t>
            </a:r>
          </a:p>
        </p:txBody>
      </p:sp>
    </p:spTree>
    <p:extLst>
      <p:ext uri="{BB962C8B-B14F-4D97-AF65-F5344CB8AC3E}">
        <p14:creationId xmlns:p14="http://schemas.microsoft.com/office/powerpoint/2010/main" val="25308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C2C-E8A3-7643-9E1A-A6D285D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41A-756F-CD40-AD08-5FA78D38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11261558" cy="43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Cultivate Godly Homes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6A4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Let No One Despise Your Youth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Work as to the Lord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Bondservants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Colossians 3:22-25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employees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Masters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Colossians 4:1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bosses</a:t>
            </a:r>
          </a:p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That you may adorn the doctrine of God in all things – </a:t>
            </a: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Titus 2:9-10</a:t>
            </a:r>
          </a:p>
        </p:txBody>
      </p:sp>
    </p:spTree>
    <p:extLst>
      <p:ext uri="{BB962C8B-B14F-4D97-AF65-F5344CB8AC3E}">
        <p14:creationId xmlns:p14="http://schemas.microsoft.com/office/powerpoint/2010/main" val="13472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{A4B7104F-38FD-AA4C-BED9-37EA5B2A0826}tf10001076</Template>
  <TotalTime>130</TotalTime>
  <Words>426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 3</vt:lpstr>
      <vt:lpstr>Ion Boardroom</vt:lpstr>
      <vt:lpstr>Office Theme</vt:lpstr>
      <vt:lpstr>PowerPoint Presentation</vt:lpstr>
      <vt:lpstr>Adorning the Doctrine of God</vt:lpstr>
      <vt:lpstr>The Principle</vt:lpstr>
      <vt:lpstr>The Principle</vt:lpstr>
      <vt:lpstr>The Principle</vt:lpstr>
      <vt:lpstr>The Principle</vt:lpstr>
      <vt:lpstr>The Application</vt:lpstr>
      <vt:lpstr>The Application</vt:lpstr>
      <vt:lpstr>The Application</vt:lpstr>
      <vt:lpstr>The Desired Result</vt:lpstr>
      <vt:lpstr>Adorning the Doctrine of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2019-08-17T22:51:53Z</dcterms:created>
  <dcterms:modified xsi:type="dcterms:W3CDTF">2019-08-18T21:39:27Z</dcterms:modified>
</cp:coreProperties>
</file>