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04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4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964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1018A-F3CF-8A4D-946C-723DD803A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55FB7-1A36-7F40-A87F-491F55FF9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1B27-18EA-F14B-8B05-D20E278D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4BFAB-D557-0D42-9200-5DCB4582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F6BC-3F3B-3B42-A174-BF5CC4629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18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3E70B-851E-874F-8DC9-4191F770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4589C-7455-E340-8F99-9B52F8C83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9CAAE-A653-F94E-A965-46129FDC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55C50-049F-F442-A046-D1DC6DDE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ED1A3-48CF-8C44-9267-E1D3102D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96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AFA84-541C-0148-AC9B-4383C8D5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BCEE0-BB0C-184B-BAC9-30C98507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E3750-17BE-AA4E-B650-507F3AEE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14AD-E363-824B-9326-161CDC3D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17AC0-826F-AD45-B591-D07CFAEA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2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9291-8BB8-3D4D-9D43-54528668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2B1D-B391-B048-A781-60B44E706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4001D-4AFD-7F43-8B87-C67BB9D4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081F8-64A3-C64E-8136-01FC9EC0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F3E7C-267F-DA42-838E-48EABF4A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A048E-5EF1-AF47-AD88-E87BA33A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1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D7DD-9D15-4C42-B163-DE0D14CD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95FC1-DBC2-614D-ACD2-51522B08A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1C7A1-EFFA-0E49-95E0-84A6D2629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7F2A3-A48E-6146-953E-EB662CB70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CA4BB-E837-6B48-A007-AF3C47CC3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1FD46-D92F-574C-898F-E49F407C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6C955-3606-164A-A47C-09C5A0CF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D895A-7B59-6D47-B178-9893A97E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0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AC2E-6C13-A94B-9971-7D6557CD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671AE-2906-3F48-A7AE-9ADD44A9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94CE7-9F38-D34F-997C-4107E058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7D8AB-3EBE-1E4F-B672-556CCE88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0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F95927-D0AF-5141-9387-AF9DA935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8930F-045D-A148-8CB1-73C932B4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7882A-FB8A-704F-BAFA-697D2CF9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82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25BC6-C45A-FF4B-B1AB-96A30CC7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EE206-AAF8-6D41-850F-3A58AFA9B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C3406-ADD7-614F-9FF7-EAB26B4BA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43780-8DC8-9944-8B06-2A315FBF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257C2-AEBD-6646-B031-77E467DC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F4040-109E-9D40-9CAB-E497D4AF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9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4C4E-E959-0B4F-956A-1A473384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D5349-7591-2A4C-9384-789C9B05B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3D55F-666F-064B-98CE-A9EB1DA38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29368-8D95-E649-90D1-01DE4525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F0829-FFA0-CA42-9E2B-29BFC84C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52EBC-CB32-5142-BF05-6773A626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90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C538-5BE8-2842-AB8F-AEEDADDD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FE4E7-7C4F-0E40-B637-8F31F9A4E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25A69-4766-D44E-A37B-4CC8E648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D6F7C-0456-4748-A6EE-808A662F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3D057-4AFC-6449-BD62-01878C2E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95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99D2F-4579-2345-B3FA-AA77A52B8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7FEFB-29F8-FB46-85A4-3D5C7FE09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AC1DE-0C14-D744-9FCE-A96E8CE9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FFA13-8C07-FF45-B115-B6D95E4A9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09AF7-2885-F844-B5C2-D9DBBD19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0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1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40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08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0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1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39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E575-9CE3-6841-B7A6-3B7458CECA6A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71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A6FBD-1DA0-E440-BF89-BAA8D435B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D9590-CB8B-D947-81DD-71DE0901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05C6B-D76B-134B-A0A2-87C6F33EB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F11C-3B67-6F4D-99DB-40CE94135F36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3705A-2029-054F-898E-F4E63BD2F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7DF63-1108-0445-BF5F-7EFCAD6C4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4648-8C30-6241-A145-0A19B7AA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B387-310D-2141-A991-E860F7EF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CA1A-65B9-9E4A-B5A1-FADEF2C3E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The</a:t>
            </a:r>
            <a:r>
              <a:rPr lang="en-US" dirty="0"/>
              <a:t> Purpose </a:t>
            </a:r>
            <a:r>
              <a:rPr lang="en-US" sz="4800" dirty="0"/>
              <a:t>of the </a:t>
            </a:r>
            <a:r>
              <a:rPr lang="en-US" dirty="0"/>
              <a:t>Commandment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F9F3D-0F9F-EB41-AEB0-CCF2A764C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 Timothy 1</a:t>
            </a:r>
          </a:p>
        </p:txBody>
      </p:sp>
    </p:spTree>
    <p:extLst>
      <p:ext uri="{BB962C8B-B14F-4D97-AF65-F5344CB8AC3E}">
        <p14:creationId xmlns:p14="http://schemas.microsoft.com/office/powerpoint/2010/main" val="306556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4E5-0384-AA4B-BBA5-FBF04814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1 Timothy 1</a:t>
            </a:r>
            <a:br>
              <a:rPr lang="en-US" sz="4400" dirty="0"/>
            </a:br>
            <a:r>
              <a:rPr lang="en-US" sz="3600" dirty="0"/>
              <a:t>– The Purpose of the Commandment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2EC6-5413-C240-8C3B-5E2B6E15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58" y="2015732"/>
            <a:ext cx="11766883" cy="40377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/>
              <a:t>A Charge to Teach Nothing but Sound Doctrine (vv. 3-11)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Timothy’s Work in Ephesus (vv. 3-4)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Purpose of the Commandment (vv. 5-7)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Proper Use of the Law (vv. 8-11)</a:t>
            </a:r>
          </a:p>
        </p:txBody>
      </p:sp>
    </p:spTree>
    <p:extLst>
      <p:ext uri="{BB962C8B-B14F-4D97-AF65-F5344CB8AC3E}">
        <p14:creationId xmlns:p14="http://schemas.microsoft.com/office/powerpoint/2010/main" val="213494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4E5-0384-AA4B-BBA5-FBF04814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1 Timothy 1</a:t>
            </a:r>
            <a:br>
              <a:rPr lang="en-US" sz="4400" dirty="0"/>
            </a:br>
            <a:r>
              <a:rPr lang="en-US" sz="3600" dirty="0"/>
              <a:t>– The Purpose of the Commandment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2EC6-5413-C240-8C3B-5E2B6E15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58" y="2015732"/>
            <a:ext cx="11766883" cy="40377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B71D41"/>
                </a:solidFill>
              </a:rPr>
              <a:t>A Charge to Teach Nothing but Sound Doctrine (vv. 3-11)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Paul as an Example (vv. 12-17)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Placed into the Ministry Although a Former Enemy (vv. 12-13)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Salvation of Paul (vv. 14-16)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Praise to God (v. 17)</a:t>
            </a:r>
          </a:p>
        </p:txBody>
      </p:sp>
    </p:spTree>
    <p:extLst>
      <p:ext uri="{BB962C8B-B14F-4D97-AF65-F5344CB8AC3E}">
        <p14:creationId xmlns:p14="http://schemas.microsoft.com/office/powerpoint/2010/main" val="128486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4E5-0384-AA4B-BBA5-FBF04814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1 Timothy 1</a:t>
            </a:r>
            <a:br>
              <a:rPr lang="en-US" sz="4400" dirty="0"/>
            </a:br>
            <a:r>
              <a:rPr lang="en-US" sz="3600" dirty="0"/>
              <a:t>– The Purpose of the Commandment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2EC6-5413-C240-8C3B-5E2B6E15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58" y="2015732"/>
            <a:ext cx="11766883" cy="403774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B71D41"/>
                </a:solidFill>
              </a:rPr>
              <a:t>A Charge to Teach Nothing but Sound Doctrine (vv. 3-11)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B71D41"/>
                </a:solidFill>
              </a:rPr>
              <a:t>Paul as an Example (vv. 12-17)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Charge to Wage the Good Warfare – Fight for Sound Doctrine (vv. 18-20)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Paul’s Charge in Accordance with the Inspired Word (v. 18)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State in Which this Charge is Carried Out (v. 19a)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Failure of Others to Do So (vv. 19b-20)</a:t>
            </a:r>
          </a:p>
        </p:txBody>
      </p:sp>
    </p:spTree>
    <p:extLst>
      <p:ext uri="{BB962C8B-B14F-4D97-AF65-F5344CB8AC3E}">
        <p14:creationId xmlns:p14="http://schemas.microsoft.com/office/powerpoint/2010/main" val="276683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4E5-0384-AA4B-BBA5-FBF04814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Applications for Preaching,        Teaching, and Hearing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2EC6-5413-C240-8C3B-5E2B6E15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58" y="2015732"/>
            <a:ext cx="11766883" cy="403774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/>
              <a:t>Understand the Purpose of the Commandment (v. 5)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Teach and Demand Only Sound Doctrine (vv. 3, 10)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The Gospel is Doctrine (vv. 10-11)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There is War to Wage (v. 18)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Have Faith and a Good Conscience (v. 19)</a:t>
            </a:r>
          </a:p>
        </p:txBody>
      </p:sp>
    </p:spTree>
    <p:extLst>
      <p:ext uri="{BB962C8B-B14F-4D97-AF65-F5344CB8AC3E}">
        <p14:creationId xmlns:p14="http://schemas.microsoft.com/office/powerpoint/2010/main" val="37489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CA1A-65B9-9E4A-B5A1-FADEF2C3E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The</a:t>
            </a:r>
            <a:r>
              <a:rPr lang="en-US" dirty="0"/>
              <a:t> Purpose </a:t>
            </a:r>
            <a:r>
              <a:rPr lang="en-US" sz="4800" dirty="0"/>
              <a:t>of the </a:t>
            </a:r>
            <a:r>
              <a:rPr lang="en-US" dirty="0"/>
              <a:t>Commandment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F9F3D-0F9F-EB41-AEB0-CCF2A764C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 Timothy 1</a:t>
            </a:r>
          </a:p>
        </p:txBody>
      </p:sp>
    </p:spTree>
    <p:extLst>
      <p:ext uri="{BB962C8B-B14F-4D97-AF65-F5344CB8AC3E}">
        <p14:creationId xmlns:p14="http://schemas.microsoft.com/office/powerpoint/2010/main" val="161913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{1BD2E070-DBBC-B840-B52E-B42EBE440BFE}tf10001119</Template>
  <TotalTime>107</TotalTime>
  <Words>259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Gallery</vt:lpstr>
      <vt:lpstr>Office Theme</vt:lpstr>
      <vt:lpstr>PowerPoint Presentation</vt:lpstr>
      <vt:lpstr>The Purpose of the Commandment</vt:lpstr>
      <vt:lpstr>1 Timothy 1 – The Purpose of the Commandment –</vt:lpstr>
      <vt:lpstr>1 Timothy 1 – The Purpose of the Commandment –</vt:lpstr>
      <vt:lpstr>1 Timothy 1 – The Purpose of the Commandment –</vt:lpstr>
      <vt:lpstr>Applications for Preaching,        Teaching, and Hearing</vt:lpstr>
      <vt:lpstr>The Purpose of the Commandment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2019-08-01T19:57:18Z</dcterms:created>
  <dcterms:modified xsi:type="dcterms:W3CDTF">2019-08-04T21:33:20Z</dcterms:modified>
</cp:coreProperties>
</file>