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720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C1F"/>
    <a:srgbClr val="E84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0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7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23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895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1018A-F3CF-8A4D-946C-723DD803A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55FB7-1A36-7F40-A87F-491F55FF9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1B27-18EA-F14B-8B05-D20E278D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4BFAB-D557-0D42-9200-5DCB4582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AF6BC-3F3B-3B42-A174-BF5CC4629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87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3E70B-851E-874F-8DC9-4191F770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4589C-7455-E340-8F99-9B52F8C83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9CAAE-A653-F94E-A965-46129FDC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55C50-049F-F442-A046-D1DC6DDE4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ED1A3-48CF-8C44-9267-E1D3102D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9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AFA84-541C-0148-AC9B-4383C8D5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BCEE0-BB0C-184B-BAC9-30C98507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E3750-17BE-AA4E-B650-507F3AEE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214AD-E363-824B-9326-161CDC3D6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17AC0-826F-AD45-B591-D07CFAEA9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12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F9291-8BB8-3D4D-9D43-54528668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2B1D-B391-B048-A781-60B44E706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4001D-4AFD-7F43-8B87-C67BB9D4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081F8-64A3-C64E-8136-01FC9EC0D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F3E7C-267F-DA42-838E-48EABF4A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A048E-5EF1-AF47-AD88-E87BA33A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6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D7DD-9D15-4C42-B163-DE0D14CD1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95FC1-DBC2-614D-ACD2-51522B08A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1C7A1-EFFA-0E49-95E0-84A6D2629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7F2A3-A48E-6146-953E-EB662CB70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6CA4BB-E837-6B48-A007-AF3C47CC38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1FD46-D92F-574C-898F-E49F407CA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6C955-3606-164A-A47C-09C5A0CF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4D895A-7B59-6D47-B178-9893A97E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99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AC2E-6C13-A94B-9971-7D6557CD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671AE-2906-3F48-A7AE-9ADD44A9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94CE7-9F38-D34F-997C-4107E058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7D8AB-3EBE-1E4F-B672-556CCE88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5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F95927-D0AF-5141-9387-AF9DA935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8930F-045D-A148-8CB1-73C932B4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7882A-FB8A-704F-BAFA-697D2CF9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19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25BC6-C45A-FF4B-B1AB-96A30CC71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EE206-AAF8-6D41-850F-3A58AFA9B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C3406-ADD7-614F-9FF7-EAB26B4BA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43780-8DC8-9944-8B06-2A315FBFB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257C2-AEBD-6646-B031-77E467DC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F4040-109E-9D40-9CAB-E497D4AF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3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497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4C4E-E959-0B4F-956A-1A473384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D5349-7591-2A4C-9384-789C9B05B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3D55F-666F-064B-98CE-A9EB1DA38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29368-8D95-E649-90D1-01DE4525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F0829-FFA0-CA42-9E2B-29BFC84C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52EBC-CB32-5142-BF05-6773A626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43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9C538-5BE8-2842-AB8F-AEEDADDD7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FE4E7-7C4F-0E40-B637-8F31F9A4E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25A69-4766-D44E-A37B-4CC8E648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D6F7C-0456-4748-A6EE-808A662F0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3D057-4AFC-6449-BD62-01878C2E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34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99D2F-4579-2345-B3FA-AA77A52B8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7FEFB-29F8-FB46-85A4-3D5C7FE09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AC1DE-0C14-D744-9FCE-A96E8CE9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FFA13-8C07-FF45-B115-B6D95E4A9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09AF7-2885-F844-B5C2-D9DBBD19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4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0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14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78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27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0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6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0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087F4-6249-B34C-97B4-1EEC7828BB84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4418C5-5EEF-9C4C-9FB4-EAF7D0A67BC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81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A6FBD-1DA0-E440-BF89-BAA8D435B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D9590-CB8B-D947-81DD-71DE09016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05C6B-D76B-134B-A0A2-87C6F33EB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F11C-3B67-6F4D-99DB-40CE94135F36}" type="datetimeFigureOut">
              <a:rPr lang="en-US" smtClean="0"/>
              <a:t>9/21/19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3705A-2029-054F-898E-F4E63BD2F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7DF63-1108-0445-BF5F-7EFCAD6C4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2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D4648-8C30-6241-A145-0A19B7AA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B387-310D-2141-A991-E860F7EF2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1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1DFBB-B030-3B4C-BA5E-2ECB1EF14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822" y="802298"/>
            <a:ext cx="3678221" cy="2541431"/>
          </a:xfrm>
        </p:spPr>
        <p:txBody>
          <a:bodyPr>
            <a:normAutofit/>
          </a:bodyPr>
          <a:lstStyle/>
          <a:p>
            <a:pPr algn="r"/>
            <a:r>
              <a:rPr lang="en-US" sz="5400" dirty="0"/>
              <a:t>Armed Against</a:t>
            </a:r>
            <a:endParaRPr lang="en-US" dirty="0">
              <a:effectLst>
                <a:outerShdw blurRad="50800" dist="38100" dir="5400000" sx="102000" sy="102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22544-8C7E-AE48-B4B4-88452E87C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1 Timothy 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DFD529-6655-BD48-8722-355461FC2F4F}"/>
              </a:ext>
            </a:extLst>
          </p:cNvPr>
          <p:cNvSpPr txBox="1">
            <a:spLocks/>
          </p:cNvSpPr>
          <p:nvPr/>
        </p:nvSpPr>
        <p:spPr>
          <a:xfrm>
            <a:off x="6210861" y="616103"/>
            <a:ext cx="8637073" cy="254143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effectLst>
                  <a:outerShdw blurRad="50800" dist="38100" dir="5400000" sx="102000" sy="102000" algn="t" rotWithShape="0">
                    <a:prstClr val="black">
                      <a:alpha val="40000"/>
                    </a:prstClr>
                  </a:outerShdw>
                </a:effectLst>
              </a:rPr>
              <a:t>Apostasy</a:t>
            </a:r>
            <a:endParaRPr lang="en-US" dirty="0">
              <a:effectLst>
                <a:outerShdw blurRad="50800" dist="38100" dir="5400000" sx="102000" sy="102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41001D1-FAB9-F54D-BFBF-F7C4C92B2A8A}"/>
              </a:ext>
            </a:extLst>
          </p:cNvPr>
          <p:cNvCxnSpPr>
            <a:cxnSpLocks/>
          </p:cNvCxnSpPr>
          <p:nvPr/>
        </p:nvCxnSpPr>
        <p:spPr>
          <a:xfrm>
            <a:off x="5800734" y="2185983"/>
            <a:ext cx="0" cy="843416"/>
          </a:xfrm>
          <a:prstGeom prst="line">
            <a:avLst/>
          </a:prstGeom>
          <a:ln w="28575">
            <a:solidFill>
              <a:srgbClr val="E84B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95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14915-1B6E-2B44-BA62-A403697E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1 Timothy 4</a:t>
            </a:r>
            <a:br>
              <a:rPr lang="en-US" sz="4400" dirty="0"/>
            </a:br>
            <a:r>
              <a:rPr lang="en-US" sz="3600" dirty="0"/>
              <a:t>– Armed Against Apostasy –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1EBA-4912-6C4C-89F5-D2F33476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2015732"/>
            <a:ext cx="11570208" cy="4037749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sz="2800" dirty="0"/>
              <a:t>The Reality of Apostasy </a:t>
            </a:r>
            <a:r>
              <a:rPr lang="en-US" sz="2800" i="1" dirty="0"/>
              <a:t>(vv. 1-5)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 Foretelling of Apostasy </a:t>
            </a:r>
            <a:r>
              <a:rPr lang="en-US" sz="2800" i="1" dirty="0"/>
              <a:t>(v. 1)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The Nature of Apostasy </a:t>
            </a:r>
            <a:r>
              <a:rPr lang="en-US" sz="2800" i="1" dirty="0"/>
              <a:t>(vv. 1-5)</a:t>
            </a:r>
          </a:p>
        </p:txBody>
      </p:sp>
    </p:spTree>
    <p:extLst>
      <p:ext uri="{BB962C8B-B14F-4D97-AF65-F5344CB8AC3E}">
        <p14:creationId xmlns:p14="http://schemas.microsoft.com/office/powerpoint/2010/main" val="319394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14915-1B6E-2B44-BA62-A403697E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1 Timothy 4</a:t>
            </a:r>
            <a:br>
              <a:rPr lang="en-US" sz="4400" dirty="0"/>
            </a:br>
            <a:r>
              <a:rPr lang="en-US" sz="3600" dirty="0"/>
              <a:t>– Armed Against Apostasy –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1EBA-4912-6C4C-89F5-D2F33476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2015732"/>
            <a:ext cx="11570208" cy="4037749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800" dirty="0">
                <a:solidFill>
                  <a:srgbClr val="E84C1F"/>
                </a:solidFill>
              </a:rPr>
              <a:t>The Reality of Apostasy </a:t>
            </a:r>
            <a:r>
              <a:rPr lang="en-US" sz="2800" i="1" dirty="0">
                <a:solidFill>
                  <a:srgbClr val="E84C1F"/>
                </a:solidFill>
              </a:rPr>
              <a:t>(vv. 1-5)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/>
              <a:t>Arming Against Apostasy </a:t>
            </a:r>
            <a:r>
              <a:rPr lang="en-US" sz="2800" i="1" dirty="0"/>
              <a:t>(vv. 6-16)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The Work of the Preacher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Instruct the Brethren </a:t>
            </a:r>
            <a:r>
              <a:rPr lang="en-US" sz="2800" i="1" dirty="0"/>
              <a:t>(v. 6)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Continue in Study and Teaching </a:t>
            </a:r>
            <a:r>
              <a:rPr lang="en-US" sz="2800" i="1" dirty="0"/>
              <a:t>(vv. 7b-10, 13-15)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Reject Fables </a:t>
            </a:r>
            <a:r>
              <a:rPr lang="en-US" sz="2800" i="1" dirty="0"/>
              <a:t>(v. 7a)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Be an Example </a:t>
            </a:r>
            <a:r>
              <a:rPr lang="en-US" sz="2800" i="1" dirty="0"/>
              <a:t>(vv. 12, 16)</a:t>
            </a:r>
          </a:p>
        </p:txBody>
      </p:sp>
    </p:spTree>
    <p:extLst>
      <p:ext uri="{BB962C8B-B14F-4D97-AF65-F5344CB8AC3E}">
        <p14:creationId xmlns:p14="http://schemas.microsoft.com/office/powerpoint/2010/main" val="326991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14915-1B6E-2B44-BA62-A403697E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1 Timothy 4</a:t>
            </a:r>
            <a:br>
              <a:rPr lang="en-US" sz="4400" dirty="0"/>
            </a:br>
            <a:r>
              <a:rPr lang="en-US" sz="3600" dirty="0"/>
              <a:t>– Armed Against Apostasy –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1EBA-4912-6C4C-89F5-D2F33476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2015732"/>
            <a:ext cx="11570208" cy="4037749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800" dirty="0">
                <a:solidFill>
                  <a:srgbClr val="E84C1F"/>
                </a:solidFill>
              </a:rPr>
              <a:t>The Reality of Apostasy </a:t>
            </a:r>
            <a:r>
              <a:rPr lang="en-US" sz="2800" i="1" dirty="0">
                <a:solidFill>
                  <a:srgbClr val="E84C1F"/>
                </a:solidFill>
              </a:rPr>
              <a:t>(vv. 1-5)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/>
              <a:t>Arming Against Apostasy </a:t>
            </a:r>
            <a:r>
              <a:rPr lang="en-US" sz="2800" i="1" dirty="0"/>
              <a:t>(vv. 6-16)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>
                <a:solidFill>
                  <a:srgbClr val="E84C1F"/>
                </a:solidFill>
              </a:rPr>
              <a:t>The Work of the Preacher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The Result </a:t>
            </a:r>
            <a:r>
              <a:rPr lang="en-US" sz="2800" i="1" dirty="0"/>
              <a:t>(v. 16) </a:t>
            </a:r>
            <a:r>
              <a:rPr lang="en-US" sz="2800" dirty="0"/>
              <a:t>– saving those who hear you.</a:t>
            </a:r>
          </a:p>
        </p:txBody>
      </p:sp>
    </p:spTree>
    <p:extLst>
      <p:ext uri="{BB962C8B-B14F-4D97-AF65-F5344CB8AC3E}">
        <p14:creationId xmlns:p14="http://schemas.microsoft.com/office/powerpoint/2010/main" val="410071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14915-1B6E-2B44-BA62-A403697E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Applications</a:t>
            </a:r>
            <a:br>
              <a:rPr lang="en-US" sz="4400" dirty="0"/>
            </a:br>
            <a:r>
              <a:rPr lang="en-US" sz="3600" dirty="0"/>
              <a:t>– Armed Against Apostasy –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1EBA-4912-6C4C-89F5-D2F33476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2015732"/>
            <a:ext cx="11570208" cy="4037749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800" dirty="0"/>
              <a:t>Apostasy is Possible </a:t>
            </a:r>
            <a:r>
              <a:rPr lang="en-US" sz="2800" i="1" dirty="0"/>
              <a:t>(v. 1) – Hebrews 2:1-3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/>
              <a:t>The Only Protection Against Apostasy is a Knowledge and Belief of the Truth </a:t>
            </a:r>
            <a:r>
              <a:rPr lang="en-US" sz="2800" i="1" dirty="0"/>
              <a:t>(vv. 3-5, 10) – 2 Thessalonians 2:9-12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/>
              <a:t>A Good Preacher is One Who Exposes Error </a:t>
            </a:r>
            <a:r>
              <a:rPr lang="en-US" sz="2800" i="1" dirty="0"/>
              <a:t>(vv. 6, 11) – Acts 20:26-27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/>
              <a:t>Christians Should Want to Hear the Truth </a:t>
            </a:r>
            <a:r>
              <a:rPr lang="en-US" sz="2800" i="1" dirty="0"/>
              <a:t>(v. 16) – cf. 2 Timothy 4:3</a:t>
            </a:r>
          </a:p>
        </p:txBody>
      </p:sp>
    </p:spTree>
    <p:extLst>
      <p:ext uri="{BB962C8B-B14F-4D97-AF65-F5344CB8AC3E}">
        <p14:creationId xmlns:p14="http://schemas.microsoft.com/office/powerpoint/2010/main" val="358148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1DFBB-B030-3B4C-BA5E-2ECB1EF14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822" y="802298"/>
            <a:ext cx="3678221" cy="2541431"/>
          </a:xfrm>
        </p:spPr>
        <p:txBody>
          <a:bodyPr>
            <a:normAutofit/>
          </a:bodyPr>
          <a:lstStyle/>
          <a:p>
            <a:pPr algn="r"/>
            <a:r>
              <a:rPr lang="en-US" sz="5400" dirty="0"/>
              <a:t>Armed Against</a:t>
            </a:r>
            <a:endParaRPr lang="en-US" dirty="0">
              <a:effectLst>
                <a:outerShdw blurRad="50800" dist="38100" dir="5400000" sx="102000" sy="102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22544-8C7E-AE48-B4B4-88452E87C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1 Timothy 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DFD529-6655-BD48-8722-355461FC2F4F}"/>
              </a:ext>
            </a:extLst>
          </p:cNvPr>
          <p:cNvSpPr txBox="1">
            <a:spLocks/>
          </p:cNvSpPr>
          <p:nvPr/>
        </p:nvSpPr>
        <p:spPr>
          <a:xfrm>
            <a:off x="6210861" y="616103"/>
            <a:ext cx="8637073" cy="254143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effectLst>
                  <a:outerShdw blurRad="50800" dist="38100" dir="5400000" sx="102000" sy="102000" algn="t" rotWithShape="0">
                    <a:prstClr val="black">
                      <a:alpha val="40000"/>
                    </a:prstClr>
                  </a:outerShdw>
                </a:effectLst>
              </a:rPr>
              <a:t>Apostasy</a:t>
            </a:r>
            <a:endParaRPr lang="en-US" dirty="0">
              <a:effectLst>
                <a:outerShdw blurRad="50800" dist="38100" dir="5400000" sx="102000" sy="102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41001D1-FAB9-F54D-BFBF-F7C4C92B2A8A}"/>
              </a:ext>
            </a:extLst>
          </p:cNvPr>
          <p:cNvCxnSpPr>
            <a:cxnSpLocks/>
          </p:cNvCxnSpPr>
          <p:nvPr/>
        </p:nvCxnSpPr>
        <p:spPr>
          <a:xfrm>
            <a:off x="5800734" y="2185983"/>
            <a:ext cx="0" cy="843416"/>
          </a:xfrm>
          <a:prstGeom prst="line">
            <a:avLst/>
          </a:prstGeom>
          <a:ln w="28575">
            <a:solidFill>
              <a:srgbClr val="E84B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43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{1BD2E070-DBBC-B840-B52E-B42EBE440BFE}tf10001119</Template>
  <TotalTime>64</TotalTime>
  <Words>215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Gallery</vt:lpstr>
      <vt:lpstr>Office Theme</vt:lpstr>
      <vt:lpstr>PowerPoint Presentation</vt:lpstr>
      <vt:lpstr>Armed Against</vt:lpstr>
      <vt:lpstr>1 Timothy 4 – Armed Against Apostasy –</vt:lpstr>
      <vt:lpstr>1 Timothy 4 – Armed Against Apostasy –</vt:lpstr>
      <vt:lpstr>1 Timothy 4 – Armed Against Apostasy –</vt:lpstr>
      <vt:lpstr>Applications – Armed Against Apostasy –</vt:lpstr>
      <vt:lpstr>Armed Against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Armed Against</dc:title>
  <dc:creator>Jeremiah Cox</dc:creator>
  <cp:lastModifiedBy>Jeremiah Cox</cp:lastModifiedBy>
  <cp:revision>5</cp:revision>
  <dcterms:created xsi:type="dcterms:W3CDTF">2019-09-17T20:54:29Z</dcterms:created>
  <dcterms:modified xsi:type="dcterms:W3CDTF">2019-09-21T14:59:37Z</dcterms:modified>
</cp:coreProperties>
</file>