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4"/>
  </p:normalViewPr>
  <p:slideViewPr>
    <p:cSldViewPr snapToGrid="0" snapToObjects="1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DDBD1-5F34-034E-9CC8-22D5115BEFBE}" type="datetimeFigureOut">
              <a:rPr lang="en-US" smtClean="0"/>
              <a:t>8/28/19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BA220-C629-C04D-A8A8-2052BE9F0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28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D5E62-2D7E-8A43-8DD9-5DCD4C39F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F3B0DE-2475-B244-98F5-80FEA726F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FD1BA-BCA2-C748-9252-10F76908A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6B70-F7E2-9F41-86A0-DB640BE3623A}" type="datetimeFigureOut">
              <a:rPr lang="en-US" smtClean="0"/>
              <a:t>8/28/19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BB432-7D05-1D45-AB3E-5BC77D9EE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CA7B8-F3CD-164B-905D-F515CC3C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8DE10-A42B-A04D-B9C7-CFD5BC9A9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35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EB9B7-A29F-8A46-8A9E-4A1DC8610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A77494-A07C-E045-A888-E9A562188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4D4EB-F09D-804D-8FB7-A1C944D16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6B70-F7E2-9F41-86A0-DB640BE3623A}" type="datetimeFigureOut">
              <a:rPr lang="en-US" smtClean="0"/>
              <a:t>8/28/19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9D858-A7A5-9A4E-BF64-7C594B47C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2CA41-2496-924D-970D-45426224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8DE10-A42B-A04D-B9C7-CFD5BC9A9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83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B61CFA-0CEA-FF4B-BDED-CE2F02CC04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A648A3-C200-C24A-BB90-1201592DB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A0160-4876-D24E-8199-8393BF9D7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6B70-F7E2-9F41-86A0-DB640BE3623A}" type="datetimeFigureOut">
              <a:rPr lang="en-US" smtClean="0"/>
              <a:t>8/28/19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3E5D9-8435-6041-944C-9329EB18F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1C67A-B7F4-C44F-919A-6980B1F7B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8DE10-A42B-A04D-B9C7-CFD5BC9A9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5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16425-AA46-4C42-809E-467AF1AB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B0A87-E1B8-6F46-9941-E362030A5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D22D-EB77-6646-97D5-0C9DF4FFE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6B70-F7E2-9F41-86A0-DB640BE3623A}" type="datetimeFigureOut">
              <a:rPr lang="en-US" smtClean="0"/>
              <a:t>8/28/19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CB986-8868-5B4F-A819-6479B77B6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276A6-45B3-964C-B48E-00A525522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8DE10-A42B-A04D-B9C7-CFD5BC9A9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45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00337-0BDE-3C46-9BB2-7B0CD8D48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1888E-E1BA-DF4D-8462-16B69A16F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0052F-6CCB-6546-8052-CFB795013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6B70-F7E2-9F41-86A0-DB640BE3623A}" type="datetimeFigureOut">
              <a:rPr lang="en-US" smtClean="0"/>
              <a:t>8/28/19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C8A37-9848-7744-8DD9-721FB7950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CAF0C-87C2-A24E-83E1-4025DCE3D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8DE10-A42B-A04D-B9C7-CFD5BC9A9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80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AA3B-6156-CE4A-A832-CBED184CC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B9FDF-17B1-F74D-91EB-6F4F44279D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BB8D4-26A5-D343-87A5-DCD29F801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D62E2-8A27-A341-AEE5-41EC1E5B7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6B70-F7E2-9F41-86A0-DB640BE3623A}" type="datetimeFigureOut">
              <a:rPr lang="en-US" smtClean="0"/>
              <a:t>8/28/19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37CA11-1666-1546-B718-20C175ECA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9D28D9-388D-5243-A27D-559C8690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8DE10-A42B-A04D-B9C7-CFD5BC9A9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34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E800-116B-1D42-90DC-4B95B6D0C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2ED67-987B-2345-BDF4-A8E97A563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431247-B739-7F43-8938-CCEC64034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7D8FEE-F291-0646-ADCA-E32D823D9E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BFA81D-F29F-3D4F-9293-D36FD0EAC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1A6987-125A-5F45-B775-7650D971C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6B70-F7E2-9F41-86A0-DB640BE3623A}" type="datetimeFigureOut">
              <a:rPr lang="en-US" smtClean="0"/>
              <a:t>8/28/19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847E99-AEA6-FB46-86C1-A36DA3B87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4EB60C-584D-F745-B7D3-76B7CA2B5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8DE10-A42B-A04D-B9C7-CFD5BC9A9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10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1FF5A-8F19-844C-B44A-42FA4BD38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00A143-00E7-9643-B27B-0B9394390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6B70-F7E2-9F41-86A0-DB640BE3623A}" type="datetimeFigureOut">
              <a:rPr lang="en-US" smtClean="0"/>
              <a:t>8/28/19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1700AD-C8F0-C845-A36C-62BD85222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90BEBB-4D09-9043-B884-CFA1DB7E9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8DE10-A42B-A04D-B9C7-CFD5BC9A9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46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E5ADA6-CE13-7745-BF1E-8F882BE7A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6B70-F7E2-9F41-86A0-DB640BE3623A}" type="datetimeFigureOut">
              <a:rPr lang="en-US" smtClean="0"/>
              <a:t>8/28/19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204A1D-3B1B-8248-874E-E1FEBAE14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9EB56-72E7-464B-9E6E-5260269F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8DE10-A42B-A04D-B9C7-CFD5BC9A9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7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42720-3E64-0343-B290-DDF8E9558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C4FF0-BBF5-1C44-89B9-9173058B4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AF20F-F30B-1242-A1F7-DDD08EE8E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663EC-CC65-DD4B-A20D-56FEE55EF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6B70-F7E2-9F41-86A0-DB640BE3623A}" type="datetimeFigureOut">
              <a:rPr lang="en-US" smtClean="0"/>
              <a:t>8/28/19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89555-A91D-004E-B224-8442DBBFD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A2AD9-A52A-3646-B31C-5BF34A5BC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8DE10-A42B-A04D-B9C7-CFD5BC9A9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3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467D4-71B7-1E47-BEDD-3EFC8877C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B1285C-9658-484F-B353-4503C96453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9ED73D-8DF5-2944-A270-32788BB90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B0736E-53C7-F44B-8F51-7034D4E0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6B70-F7E2-9F41-86A0-DB640BE3623A}" type="datetimeFigureOut">
              <a:rPr lang="en-US" smtClean="0"/>
              <a:t>8/28/19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B10927-7049-4341-8ECC-B8A749AB0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8679EF-5651-A54F-8155-CCC04D0A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8DE10-A42B-A04D-B9C7-CFD5BC9A9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7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B00E42-B0CE-5146-83CB-1D9DB9EE6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66774-7FA8-8348-A6BF-625954F28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7770A-A293-5D42-849A-61E0F9DCBA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6B70-F7E2-9F41-86A0-DB640BE3623A}" type="datetimeFigureOut">
              <a:rPr lang="en-US" smtClean="0"/>
              <a:t>8/28/19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A5056-F058-1C41-89A6-E19753A57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86A25-61E4-5C47-A92F-96FCDF8A0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DE10-A42B-A04D-B9C7-CFD5BC9A9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9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ACAF8-297D-B242-8554-FFE64DD2E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74A00-C60C-C241-AEF6-6F73611AA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95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7F474-4922-4449-8794-663019D6C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954923"/>
            <a:ext cx="10668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merican Typewriter" panose="02090604020004020304" pitchFamily="18" charset="77"/>
              </a:rPr>
              <a:t>Concerning Modesty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859656-E0F7-9343-A530-C51F98F6D8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85487" y="4074361"/>
            <a:ext cx="12562974" cy="16557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merican Typewriter" panose="02090604020004020304" pitchFamily="18" charset="77"/>
              </a:rPr>
              <a:t>– Applying Principles of Godliness –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A7A3C7D-0B15-6044-A75E-5A7B1CE69111}"/>
              </a:ext>
            </a:extLst>
          </p:cNvPr>
          <p:cNvSpPr txBox="1">
            <a:spLocks/>
          </p:cNvSpPr>
          <p:nvPr/>
        </p:nvSpPr>
        <p:spPr>
          <a:xfrm>
            <a:off x="1524000" y="334252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merican Typewriter" panose="02090604020004020304" pitchFamily="18" charset="77"/>
              </a:rPr>
              <a:t>1 Timothy 2:9-10</a:t>
            </a:r>
          </a:p>
        </p:txBody>
      </p:sp>
    </p:spTree>
    <p:extLst>
      <p:ext uri="{BB962C8B-B14F-4D97-AF65-F5344CB8AC3E}">
        <p14:creationId xmlns:p14="http://schemas.microsoft.com/office/powerpoint/2010/main" val="141010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6C925-5D70-514D-A3C3-E9098C01F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17" y="-97339"/>
            <a:ext cx="11739563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merican Typewriter" panose="02090604020004020304" pitchFamily="18" charset="77"/>
              </a:rPr>
              <a:t>Applying Principles of Godliness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CF639-D8BF-4A4A-8C5B-CCF8910A3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218" y="1082842"/>
            <a:ext cx="11739563" cy="5410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Holiness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The Call to Holiness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 Peter 1:15-16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– set apart.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Set apart from sin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(v. 14)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– as is God 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cf. 1 John 1:5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;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“pure” 3:3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God is the standard by which we will be judged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(v. 17)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The Vehicle to Holiness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John 17:14-19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– the truth.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Our attire must be holy – holiness is not:</a:t>
            </a:r>
          </a:p>
          <a:p>
            <a:pPr lvl="2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Simply better than the world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Romans 12:2</a:t>
            </a:r>
          </a:p>
          <a:p>
            <a:pPr lvl="2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Simply better than other Christians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 Corinthians 10:12</a:t>
            </a:r>
          </a:p>
          <a:p>
            <a:pPr lvl="2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Following what you’ve always been told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Acts 23:1</a:t>
            </a:r>
          </a:p>
          <a:p>
            <a:pPr lvl="2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Holiness is according to the standard of God.</a:t>
            </a:r>
          </a:p>
          <a:p>
            <a:pPr marL="0" indent="0">
              <a:buNone/>
            </a:pPr>
            <a:endParaRPr lang="en-US" sz="35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490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6C925-5D70-514D-A3C3-E9098C01F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17" y="-97339"/>
            <a:ext cx="11739563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merican Typewriter" panose="02090604020004020304" pitchFamily="18" charset="77"/>
              </a:rPr>
              <a:t>Applying Principles of Godliness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CF639-D8BF-4A4A-8C5B-CCF8910A3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218" y="1082842"/>
            <a:ext cx="11739563" cy="5410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Holiness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1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◆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Love for Fellow Man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The Command of Love for Man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Matthew 22:37-40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– accomplished by submission to God’s commands 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cf. Romans 13:8-10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).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Dress modestly to avoid becoming a stumbling block:</a:t>
            </a:r>
          </a:p>
          <a:p>
            <a:pPr lvl="2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Possible cause for the lust of the eyes?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 John 2:16;  Matthew 5:27-30</a:t>
            </a:r>
          </a:p>
          <a:p>
            <a:pPr lvl="2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Do not be a stumbling block, but provide honorable things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Luke 17:1-2; 2 Corinthians 8:21; 1 Corinthians 10:32-33</a:t>
            </a:r>
          </a:p>
          <a:p>
            <a:pPr lvl="2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Treat others (especially the opposite sex) with purity –              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 Timothy 5:1-2</a:t>
            </a:r>
          </a:p>
        </p:txBody>
      </p:sp>
    </p:spTree>
    <p:extLst>
      <p:ext uri="{BB962C8B-B14F-4D97-AF65-F5344CB8AC3E}">
        <p14:creationId xmlns:p14="http://schemas.microsoft.com/office/powerpoint/2010/main" val="113681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6C925-5D70-514D-A3C3-E9098C01F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17" y="-97339"/>
            <a:ext cx="11739563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merican Typewriter" panose="02090604020004020304" pitchFamily="18" charset="77"/>
              </a:rPr>
              <a:t>Applying Principles of Godliness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CF639-D8BF-4A4A-8C5B-CCF8910A3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218" y="1082842"/>
            <a:ext cx="11739563" cy="54100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Holiness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1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◆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Love for Fellow Man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The Command of Love for Man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Matthew 22:37-40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– accomplished by submission to God’s commands 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cf. Romans 13:8-10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).</a:t>
            </a:r>
            <a:endParaRPr lang="en-US" sz="3200" i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Understand the Power You Wield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“It’s not my fault men have dirty minds. They shouldn’t be looking at me that way no matter what.”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Men are different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 Timothy 2:22; Proverbs 6:25-26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Each man has personal responsibility for self-control no matter what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Job 31:1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However, each woman is responsible for how she dresses, thus whether that dress may be the cause for stumbling due to immodesty.</a:t>
            </a:r>
          </a:p>
        </p:txBody>
      </p:sp>
    </p:spTree>
    <p:extLst>
      <p:ext uri="{BB962C8B-B14F-4D97-AF65-F5344CB8AC3E}">
        <p14:creationId xmlns:p14="http://schemas.microsoft.com/office/powerpoint/2010/main" val="397472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6C925-5D70-514D-A3C3-E9098C01F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17" y="-97339"/>
            <a:ext cx="11739563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merican Typewriter" panose="02090604020004020304" pitchFamily="18" charset="77"/>
              </a:rPr>
              <a:t>Applying Principles of Godliness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CF639-D8BF-4A4A-8C5B-CCF8910A3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218" y="1082842"/>
            <a:ext cx="11739563" cy="5410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Holiness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◆</a:t>
            </a: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Love for Fellow Man </a:t>
            </a:r>
            <a:r>
              <a:rPr lang="en-US" sz="1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◆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Influence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The Command to be Salt and Light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Matthew 5:13-16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Do they see your good works? Or are you just like them?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Is our profession of godliness in agreement with the clothes we are wearing? 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cf. Romans 2:21-24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Consider: Do we go to places where immodest dress is inherent? Do we post pictures/videos of ourselves, or others who are dressed immodestly on social media? (Or “share,” or “like” such pictures/videos.)</a:t>
            </a:r>
          </a:p>
        </p:txBody>
      </p:sp>
    </p:spTree>
    <p:extLst>
      <p:ext uri="{BB962C8B-B14F-4D97-AF65-F5344CB8AC3E}">
        <p14:creationId xmlns:p14="http://schemas.microsoft.com/office/powerpoint/2010/main" val="318948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6C925-5D70-514D-A3C3-E9098C01F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17" y="-97339"/>
            <a:ext cx="11739563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merican Typewriter" panose="02090604020004020304" pitchFamily="18" charset="77"/>
              </a:rPr>
              <a:t>Applying Principles of Godliness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CF639-D8BF-4A4A-8C5B-CCF8910A3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218" y="1082842"/>
            <a:ext cx="11739563" cy="5410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Holiness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◆</a:t>
            </a: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Love for Fellow Man 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◆</a:t>
            </a: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Influence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1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◆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Raising Children in the Training and Admonition of the Lord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The Grave Responsibility of Parents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Ephesians 6:4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Negligence in this area shows a disregard for God by the parents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 </a:t>
            </a:r>
            <a:r>
              <a:rPr lang="en-US" sz="3200" i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Samuel 2:29; 3:13</a:t>
            </a:r>
            <a:endParaRPr lang="en-US" sz="3200" i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Negligence in this area will lead to a generation who does not know God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Judges 2:10; Deuteronomy 6:4-9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If parents are raising their children in the training and admonition of the Lord they will be teaching them about modest attire.</a:t>
            </a:r>
          </a:p>
        </p:txBody>
      </p:sp>
    </p:spTree>
    <p:extLst>
      <p:ext uri="{BB962C8B-B14F-4D97-AF65-F5344CB8AC3E}">
        <p14:creationId xmlns:p14="http://schemas.microsoft.com/office/powerpoint/2010/main" val="28171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6C925-5D70-514D-A3C3-E9098C01F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17" y="-97339"/>
            <a:ext cx="11739563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merican Typewriter" panose="02090604020004020304" pitchFamily="18" charset="77"/>
              </a:rPr>
              <a:t>Applying Principles of Godliness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CF639-D8BF-4A4A-8C5B-CCF8910A3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218" y="1082842"/>
            <a:ext cx="11739563" cy="5410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Holiness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◆</a:t>
            </a: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Love for Fellow Man 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◆</a:t>
            </a: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Influence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1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◆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Raising Children in the Training and Admonition of the Lord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The Grave Responsibility of Parents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Ephesians 6:4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If parents are raising their children in the training and admonition of the Lord they will be teaching them about modest attire.</a:t>
            </a:r>
          </a:p>
          <a:p>
            <a:pPr lvl="0"/>
            <a:r>
              <a:rPr lang="en-US" sz="3200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How else will they know?</a:t>
            </a:r>
          </a:p>
          <a:p>
            <a:pPr lvl="1"/>
            <a:r>
              <a:rPr lang="en-US" sz="3200" i="1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“Training” </a:t>
            </a:r>
            <a:r>
              <a:rPr lang="en-US" sz="3200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does not necessarily suggest an immediate full understanding. The parent is providing guidance.</a:t>
            </a:r>
          </a:p>
          <a:p>
            <a:pPr lvl="1"/>
            <a:r>
              <a:rPr lang="en-US" sz="3200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When should this training start? – </a:t>
            </a:r>
            <a:r>
              <a:rPr lang="en-US" sz="3200" i="1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 Timothy 3:15 </a:t>
            </a:r>
            <a:r>
              <a:rPr lang="en-US" sz="3200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– </a:t>
            </a:r>
            <a:r>
              <a:rPr lang="en-US" sz="3200" i="1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“childhood”</a:t>
            </a:r>
          </a:p>
          <a:p>
            <a:pPr lvl="1"/>
            <a:endParaRPr lang="en-US" sz="32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691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7F474-4922-4449-8794-663019D6C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954923"/>
            <a:ext cx="10668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merican Typewriter" panose="02090604020004020304" pitchFamily="18" charset="77"/>
              </a:rPr>
              <a:t>Concerning Modesty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859656-E0F7-9343-A530-C51F98F6D8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85487" y="4074361"/>
            <a:ext cx="12562974" cy="16557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merican Typewriter" panose="02090604020004020304" pitchFamily="18" charset="77"/>
              </a:rPr>
              <a:t>– Applying Principles of Godliness –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A7A3C7D-0B15-6044-A75E-5A7B1CE69111}"/>
              </a:ext>
            </a:extLst>
          </p:cNvPr>
          <p:cNvSpPr txBox="1">
            <a:spLocks/>
          </p:cNvSpPr>
          <p:nvPr/>
        </p:nvSpPr>
        <p:spPr>
          <a:xfrm>
            <a:off x="1524000" y="334252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merican Typewriter" panose="02090604020004020304" pitchFamily="18" charset="77"/>
              </a:rPr>
              <a:t>1 Timothy 2:9-10</a:t>
            </a:r>
          </a:p>
        </p:txBody>
      </p:sp>
    </p:spTree>
    <p:extLst>
      <p:ext uri="{BB962C8B-B14F-4D97-AF65-F5344CB8AC3E}">
        <p14:creationId xmlns:p14="http://schemas.microsoft.com/office/powerpoint/2010/main" val="7917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623</Words>
  <Application>Microsoft Macintosh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American Typewriter</vt:lpstr>
      <vt:lpstr>Arial</vt:lpstr>
      <vt:lpstr>Calibri</vt:lpstr>
      <vt:lpstr>Calibri Light</vt:lpstr>
      <vt:lpstr>Office Theme</vt:lpstr>
      <vt:lpstr>PowerPoint Presentation</vt:lpstr>
      <vt:lpstr>Concerning Modesty</vt:lpstr>
      <vt:lpstr>Applying Principles of Godliness</vt:lpstr>
      <vt:lpstr>Applying Principles of Godliness</vt:lpstr>
      <vt:lpstr>Applying Principles of Godliness</vt:lpstr>
      <vt:lpstr>Applying Principles of Godliness</vt:lpstr>
      <vt:lpstr>Applying Principles of Godliness</vt:lpstr>
      <vt:lpstr>Applying Principles of Godliness</vt:lpstr>
      <vt:lpstr>Concerning Modesty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Concerning Modesty</dc:title>
  <dc:creator>Jeremiah Cox</dc:creator>
  <cp:lastModifiedBy>Jeremiah Cox</cp:lastModifiedBy>
  <cp:revision>53</cp:revision>
  <dcterms:created xsi:type="dcterms:W3CDTF">2019-08-12T17:11:40Z</dcterms:created>
  <dcterms:modified xsi:type="dcterms:W3CDTF">2019-08-28T16:13:54Z</dcterms:modified>
</cp:coreProperties>
</file>