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1C588-5FDB-164A-8990-BFCAEA101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3770E5-BC84-2545-BEFD-0292E6D33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65905-FFAB-654F-B15C-7495847C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8C3FC-6068-634F-B1ED-5F754EDB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9AF5E-D982-B042-8511-0E3B5D78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5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B6D2-5B6D-3D4B-B2B1-9971F28D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DA3D6-FE4D-EC41-B457-FE7E03153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19BB5-5E02-CD4F-A384-4A7A19C8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19CDB-AA0A-C24F-AC67-1A37E95CB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C352-1111-3A4C-A452-5F318536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4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01AB4-8F05-3343-A283-6367C8563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810FE-6321-0E4B-80E8-8461C6DF3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3CCA9-287E-B54C-9834-94F5E855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38035-D983-694D-B0E4-28F25B89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C3CC3-B6B0-D14A-B69C-D51F3ECA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2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D6CAD-6A83-0543-AF70-43CE535B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019A0-8AF2-A242-912C-869C67735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7EE49-0A2A-C148-AFD0-8FC6BC3AC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2639-8EA4-9F4D-82AC-C086F1A1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F29F0-C5A1-9948-B9BA-894A4EDEE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0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4846-9811-604F-8F65-D74F36CF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33F4A-EE8C-FA4F-AFE8-1C8E5B7C7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AF3B5-D3A5-A848-86E7-E4E35313F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2C68C-46D1-3845-976F-01476C38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B795D-3BC1-DF44-BD9F-5544C9CC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44FE-7DE8-7145-93B4-ED3863E3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DAEE0-6E35-6840-AD7C-D70385209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E094F-F132-954E-9724-4EFC0E78F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11E07-F5CD-0D41-8DB7-F4A3D7FA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8D95-3C17-C44B-A682-A71B1ED79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12F7B-A88E-0F48-A9D4-327A9533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4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B45FB-6679-AF4B-9305-D632176E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70424-FE8E-3540-9B29-EFD86548C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F74BB-80A5-BE44-87E5-34FFB01AC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C0F29C-A6AE-3742-B19A-A86CB4DBA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3AEC25-97DB-684B-A446-4508ACF0C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6C980-FA6B-3B49-8B20-840ACF4B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F1401-EECA-3141-9438-F317812D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A6BA7E-C01B-A14E-9863-3D39A098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AE3A7-64B2-C74C-AAE3-D282E44C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6CD0-A961-8140-8A93-310DB4C7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14AEB-D5ED-6F40-A68F-3B8F5E68A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44D93-F884-3445-AB09-117F6BBB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8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1F3BF-32BF-8B4F-ABA0-FD773CB6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2213A-ED72-314C-801A-F7C7178F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95581-7482-F541-8149-38D85D29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1E2E3-197F-3F4A-ADA2-5D69E9C93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30752-4E66-5D45-80B8-A821276B0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01BB6-CB06-E744-9186-0C6DA445A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1D286-8DE9-1B44-AAB8-340914B6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8F125-9D47-A44A-B926-D4931A28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5DD69-80D3-6448-BF40-1BD6C38E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3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D30DE-6DDD-0346-AACB-1A4BD5C4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08B480-28DF-0649-85FD-E2C13B50B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901E2-0CD7-EC4A-9125-728BF8154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B048A-E5AD-3943-8573-4B915D7C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62535-8189-8A47-9267-16BAD74D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4FBB5-D5FA-1F45-8EC6-8F0ACF20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7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31A6F3-46C8-EA4D-8C5E-2695168EB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BC2D3-9200-BA48-859F-AAA328877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FBA25-1206-1544-B41C-D028F3073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E467-B81D-F44D-AAE9-B3686E9562F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67146-4D17-FD46-B577-4E2321022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DC4DF-CA49-AE42-9A44-E1B8CF7F4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510A-AA76-F246-AE5E-98630571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9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B1AE-2831-9E48-8450-B47917C6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B367B-A7D3-6D47-9167-396BA92C5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8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that is standing in the grass&#10;&#10;Description automatically generated">
            <a:extLst>
              <a:ext uri="{FF2B5EF4-FFF2-40B4-BE49-F238E27FC236}">
                <a16:creationId xmlns:a16="http://schemas.microsoft.com/office/drawing/2014/main" id="{D8330FCD-EADD-7D41-A7C3-A3894D3C81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B8EEC5-D554-B347-B627-6584B5D74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Like Little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1DA34-E3C5-F243-8EDE-695CF751F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US" sz="4000" i="1" dirty="0"/>
              <a:t>Matthew 18:1-5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18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2E8F-2D54-CA4A-A957-FCB4E60D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36884"/>
            <a:ext cx="11496675" cy="615599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Humility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The primary consideration in Jesus’ answer to the disciples – </a:t>
            </a:r>
            <a:r>
              <a:rPr lang="en-US" sz="3200" i="1" dirty="0"/>
              <a:t>Matthew 18:1, 3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Humility before God – </a:t>
            </a:r>
            <a:r>
              <a:rPr lang="en-US" sz="3200" i="1" dirty="0"/>
              <a:t>James 4:7-10; Matthew 5:3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Humility before each other – </a:t>
            </a:r>
            <a:r>
              <a:rPr lang="en-US" sz="3200" i="1" dirty="0"/>
              <a:t>Colossians 3:12-13; Ephesians 4:1-3</a:t>
            </a:r>
          </a:p>
        </p:txBody>
      </p:sp>
    </p:spTree>
    <p:extLst>
      <p:ext uri="{BB962C8B-B14F-4D97-AF65-F5344CB8AC3E}">
        <p14:creationId xmlns:p14="http://schemas.microsoft.com/office/powerpoint/2010/main" val="119076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2E8F-2D54-CA4A-A957-FCB4E60D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36884"/>
            <a:ext cx="11496675" cy="615599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Humility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Purity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Another consideration in Jesus’ answer to the disciples –  </a:t>
            </a:r>
            <a:r>
              <a:rPr lang="en-US" sz="3200" i="1" dirty="0"/>
              <a:t>Matthew 18:1, 5-7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Called to purity as God’s children – </a:t>
            </a:r>
            <a:r>
              <a:rPr lang="en-US" sz="3200" i="1" dirty="0"/>
              <a:t>1 John 3:2-3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/>
              <a:t>“simple,” </a:t>
            </a:r>
            <a:r>
              <a:rPr lang="en-US" sz="3200" dirty="0"/>
              <a:t>or innocent concerning evil – </a:t>
            </a:r>
            <a:r>
              <a:rPr lang="en-US" sz="3200" i="1" dirty="0"/>
              <a:t>Romans 16:19;         Matthew 5:8; 1 Peter 1:15-16</a:t>
            </a:r>
          </a:p>
        </p:txBody>
      </p:sp>
    </p:spTree>
    <p:extLst>
      <p:ext uri="{BB962C8B-B14F-4D97-AF65-F5344CB8AC3E}">
        <p14:creationId xmlns:p14="http://schemas.microsoft.com/office/powerpoint/2010/main" val="114130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2E8F-2D54-CA4A-A957-FCB4E60D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36884"/>
            <a:ext cx="11496675" cy="615599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Humility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Purity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Love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A debt we owe – </a:t>
            </a:r>
            <a:r>
              <a:rPr lang="en-US" sz="3200" i="1" dirty="0"/>
              <a:t>Romans 13:8-10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The world – </a:t>
            </a:r>
            <a:r>
              <a:rPr lang="en-US" sz="3200" i="1" dirty="0"/>
              <a:t>Matthew 5:43-48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The brethren – </a:t>
            </a:r>
            <a:r>
              <a:rPr lang="en-US" sz="3200" i="1" dirty="0"/>
              <a:t>1 Peter 1:22; Galatians 5:14-15; Colossians 3:14-15</a:t>
            </a:r>
          </a:p>
        </p:txBody>
      </p:sp>
    </p:spTree>
    <p:extLst>
      <p:ext uri="{BB962C8B-B14F-4D97-AF65-F5344CB8AC3E}">
        <p14:creationId xmlns:p14="http://schemas.microsoft.com/office/powerpoint/2010/main" val="150903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2E8F-2D54-CA4A-A957-FCB4E60D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36884"/>
            <a:ext cx="11496675" cy="615599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Humility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Purity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Love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Eagerness for Growth and Approval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Called to growth and maturity – </a:t>
            </a:r>
            <a:r>
              <a:rPr lang="en-US" sz="3200" i="1" dirty="0"/>
              <a:t>1 Peter 2:1-2; Hebrews 6:1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Longing for approval like Paul – </a:t>
            </a:r>
            <a:r>
              <a:rPr lang="en-US" sz="3200" i="1" dirty="0"/>
              <a:t>Galatians 1:10; 1 Corinthians 4:2-5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Such approval takes effort – </a:t>
            </a:r>
            <a:r>
              <a:rPr lang="en-US" sz="3200" i="1" dirty="0"/>
              <a:t>2 Timothy 2:4, 15</a:t>
            </a:r>
          </a:p>
        </p:txBody>
      </p:sp>
    </p:spTree>
    <p:extLst>
      <p:ext uri="{BB962C8B-B14F-4D97-AF65-F5344CB8AC3E}">
        <p14:creationId xmlns:p14="http://schemas.microsoft.com/office/powerpoint/2010/main" val="56419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2E8F-2D54-CA4A-A957-FCB4E60D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36884"/>
            <a:ext cx="11496675" cy="61559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Humility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Purity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Love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Eagerness for Growth and Approval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Dependency and Trust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We depend on God: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Spiritually – </a:t>
            </a:r>
            <a:r>
              <a:rPr lang="en-US" sz="3200" i="1" dirty="0"/>
              <a:t>Romans 3:21-26; Psalm 119:105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Physically</a:t>
            </a:r>
            <a:r>
              <a:rPr lang="en-US" sz="3200" i="1" dirty="0"/>
              <a:t> – James 1:17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We trust in God: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Spiritually</a:t>
            </a:r>
            <a:r>
              <a:rPr lang="en-US" sz="3200" i="1" dirty="0"/>
              <a:t> – 1 John 1:9; 2:1-2; Jude 24; 2 Timothy 2:12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Physically</a:t>
            </a:r>
            <a:r>
              <a:rPr lang="en-US" sz="3200" i="1" dirty="0"/>
              <a:t> – Matthew 6:31-34</a:t>
            </a:r>
          </a:p>
        </p:txBody>
      </p:sp>
    </p:spTree>
    <p:extLst>
      <p:ext uri="{BB962C8B-B14F-4D97-AF65-F5344CB8AC3E}">
        <p14:creationId xmlns:p14="http://schemas.microsoft.com/office/powerpoint/2010/main" val="178392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2E8F-2D54-CA4A-A957-FCB4E60D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36884"/>
            <a:ext cx="11496675" cy="61559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Humility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Purity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Love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Eagerness for Growth and Approval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Dependency and Trust</a:t>
            </a:r>
          </a:p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Contentment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The danger of discontentment </a:t>
            </a:r>
            <a:r>
              <a:rPr lang="en-US" sz="3200" i="1" dirty="0"/>
              <a:t>– Matthew 6:24; Hebrews 13:5-6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The expectation of contentment </a:t>
            </a:r>
            <a:r>
              <a:rPr lang="en-US" sz="3200" i="1" dirty="0"/>
              <a:t>– Philippians 4:10-13;                         1 Timothy 6:6-8</a:t>
            </a:r>
          </a:p>
        </p:txBody>
      </p:sp>
    </p:spTree>
    <p:extLst>
      <p:ext uri="{BB962C8B-B14F-4D97-AF65-F5344CB8AC3E}">
        <p14:creationId xmlns:p14="http://schemas.microsoft.com/office/powerpoint/2010/main" val="181479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that is standing in the grass&#10;&#10;Description automatically generated">
            <a:extLst>
              <a:ext uri="{FF2B5EF4-FFF2-40B4-BE49-F238E27FC236}">
                <a16:creationId xmlns:a16="http://schemas.microsoft.com/office/drawing/2014/main" id="{D8330FCD-EADD-7D41-A7C3-A3894D3C81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B8EEC5-D554-B347-B627-6584B5D74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ar From Homecoming" pitchFamily="2" charset="0"/>
              </a:rPr>
              <a:t>Like Little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1DA34-E3C5-F243-8EDE-695CF751F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US" sz="4000" i="1" dirty="0"/>
              <a:t>Matthew 18:1-5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63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240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Far From Homecoming</vt:lpstr>
      <vt:lpstr>Wingdings</vt:lpstr>
      <vt:lpstr>Office Theme</vt:lpstr>
      <vt:lpstr>PowerPoint Presentation</vt:lpstr>
      <vt:lpstr>Like Little Children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Like Little Children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2019-09-26T14:51:21Z</dcterms:created>
  <dcterms:modified xsi:type="dcterms:W3CDTF">2019-09-29T13:16:27Z</dcterms:modified>
</cp:coreProperties>
</file>