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700"/>
  </p:normalViewPr>
  <p:slideViewPr>
    <p:cSldViewPr snapToGrid="0" snapToObjects="1">
      <p:cViewPr varScale="1">
        <p:scale>
          <a:sx n="106" d="100"/>
          <a:sy n="106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rculanum" panose="02000505000000020004" pitchFamily="2" charset="77"/>
              </a:rPr>
              <a:t>The Gospel of Christ                              – The Power of God to Salvation –</a:t>
            </a:r>
            <a:endParaRPr lang="en-US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Apostleship (vv. 1-7)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Desires Concerning the Romans (vv. 8-17)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Reason for the Gospel Message – Sin (Gentiles)               (vv. 18-32)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Bondservant of Christ (v. 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to be an Apostle (v. 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Separated to the Gospel       (vv. 1-4)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Promised in the Prophets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God’s Son, Jesus Christ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Born of seed of David – flesh/kingship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038219"/>
            <a:ext cx="10518776" cy="823912"/>
          </a:xfrm>
        </p:spPr>
        <p:txBody>
          <a:bodyPr/>
          <a:lstStyle/>
          <a:p>
            <a:pPr marL="571500" lvl="0" indent="-571500" algn="ctr">
              <a:buFont typeface="+mj-lt"/>
              <a:buAutoNum type="romanUcPeriod"/>
            </a:pPr>
            <a:r>
              <a:rPr lang="en-US" sz="3600" dirty="0">
                <a:solidFill>
                  <a:prstClr val="white"/>
                </a:solidFill>
              </a:rPr>
              <a:t>Paul’s Apostleship (vv. 1-7)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rmAutofit/>
          </a:bodyPr>
          <a:lstStyle/>
          <a:p>
            <a:pPr marL="1428750" lvl="2" indent="-514350">
              <a:spcBef>
                <a:spcPts val="0"/>
              </a:spcBef>
              <a:buFont typeface="+mj-lt"/>
              <a:buAutoNum type="roman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Son of God by Resurrection – deity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4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 Grace and Apostleship (vv. 5-6)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obedience to the faith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 the nations (Romans included)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4"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Greeting (v. 7)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chemeClr val="bg1"/>
                </a:solidFill>
                <a:latin typeface="Herculanum" panose="02000505000000020004" pitchFamily="2" charset="77"/>
              </a:rPr>
              <a:t>The Gospel of Christ                              – The Power of God to Salvation –</a:t>
            </a:r>
            <a:endParaRPr lang="en-US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Thanksgiving to God for the Romans (vv. 8-9)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 to come to see the Romans (vv. 10-12)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impart spiritual gifts for establishment (v. 11)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encouraged by mutual faith (v. 12)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Awareness made of previous plans (vv. 13-15)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Hindered in plans to come (v. 13)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038219"/>
            <a:ext cx="10518776" cy="823912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Paul’s Desires Concerning the Romans (vv. 8-17)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a debtor (v. 14)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ready (eager) to preach the gospel to the Romans (v. 15)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4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Paul is so Ready to Preach (vv. 16-17)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unashamed of the gospel    (v. 16)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it is the power of God to salvation.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all who believe.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in it God’s righteousness is revealed (v. 17)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chemeClr val="bg1"/>
                </a:solidFill>
                <a:latin typeface="Herculanum" panose="02000505000000020004" pitchFamily="2" charset="77"/>
              </a:rPr>
              <a:t>The Gospel of Christ                              – The Power of God to Salvation –</a:t>
            </a:r>
            <a:endParaRPr lang="en-US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7078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Wrath of God is Revealed from Heaven (v. 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 all ungodly and unrighteous men – sin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suppress the truth in unrighteousness (vv. 18-23)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4300" y="1038219"/>
            <a:ext cx="11963400" cy="823912"/>
          </a:xfrm>
        </p:spPr>
        <p:txBody>
          <a:bodyPr>
            <a:normAutofit fontScale="925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Reason for the Gospel Message – Sin (Gentiles) (vv. 18-32)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God Gave Them Up (vv. 24-32)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uncleanness (vv. 24-25)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vile passions (vv. 26-27)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debased mind (vv. 28-32)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Herculanum" panose="02000505000000020004" pitchFamily="2" charset="77"/>
              </a:rPr>
              <a:t>The Gospel of Christ                              – The Power of God to Salvation –</a:t>
            </a:r>
            <a:endParaRPr lang="en-US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019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rculanum" panose="02000505000000020004" pitchFamily="2" charset="77"/>
              </a:rPr>
              <a:t>The Gospel of Christ                              – The Power of God to Salvation –</a:t>
            </a:r>
            <a:endParaRPr lang="en-US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Apostleship (vv. 1-7)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Desires Concerning the Romans (vv. 8-17)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Reason for the Gospel Message – Sin (Gentiles)               (vv. 18-32)</a:t>
            </a:r>
          </a:p>
        </p:txBody>
      </p:sp>
    </p:spTree>
    <p:extLst>
      <p:ext uri="{BB962C8B-B14F-4D97-AF65-F5344CB8AC3E}">
        <p14:creationId xmlns:p14="http://schemas.microsoft.com/office/powerpoint/2010/main" val="252596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458</Words>
  <Application>Microsoft Macintosh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Herculanum</vt:lpstr>
      <vt:lpstr>Office Theme</vt:lpstr>
      <vt:lpstr>The Epistle to the Romans</vt:lpstr>
      <vt:lpstr>The Gospel of Christ                              – The Power of God to Salvation –</vt:lpstr>
      <vt:lpstr>PowerPoint Presentation</vt:lpstr>
      <vt:lpstr>PowerPoint Presentation</vt:lpstr>
      <vt:lpstr>PowerPoint Presentation</vt:lpstr>
      <vt:lpstr>The Gospel of Christ                              – The Power of God to Salvation 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5</cp:revision>
  <dcterms:created xsi:type="dcterms:W3CDTF">2019-08-02T15:06:58Z</dcterms:created>
  <dcterms:modified xsi:type="dcterms:W3CDTF">2019-08-06T15:25:34Z</dcterms:modified>
</cp:coreProperties>
</file>