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8" r:id="rId5"/>
    <p:sldId id="269" r:id="rId6"/>
    <p:sldId id="270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512"/>
  </p:normalViewPr>
  <p:slideViewPr>
    <p:cSldViewPr snapToGrid="0" snapToObjects="1">
      <p:cViewPr varScale="1">
        <p:scale>
          <a:sx n="84" d="100"/>
          <a:sy n="84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Abraham – a Case of the Righteousness of God by Faith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Abraham Was Justified by Faith (vv. 1-8)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Abraham Was Justified Before Circumcision (vv. 9-12)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Promise to Abraham Through the Righteousness of Faith  (vv. 13-25)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Abraham found according to the flesh? (vv. 1-2)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Abraham’s belief (faith) was accounted to him for righteousness by God’s grace according to the scriptures.        (vv. 3-4)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Abraham Was Justified by Faith (vv. 1-8)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is accounted for righteousness to him who believes, not works (v. 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described the blessedness of one to whom God imputes righteousness apart from works (vv. 6-8)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Lawless deeds forgiven and sins are covered (v. 7)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does not impute sin (v. 8)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Abraham – a Case of the Righteousness of God by Faith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blessedness exclusive to the circumcised, or do the uncircumcised benefit? (v. 9a)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Abraham circumcised, or uncircumcised when his faith was accounted to him for righteousness? (vv. 9b-12)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Uncircumcised (v. 10b)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Abraham Was Justified Before Circumcision (vv. 9-12)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received the sign of circumcision (vv. 11-12)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seal of the righteousness of the faith which he had while still uncircumcised (v. 11a)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he might be the spiritual father of all those who believe as he did, whether Jew or Gentile  (vv. 11b-12)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Abraham – a Case of the Righteousness of God by Faith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7142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was made to the seed and Abraham through the righteousness of faith (v. 13).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promise was of the law faith is voided, and the promise ineffectual due to sin and wrath (vv. 14-15).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251579"/>
            <a:ext cx="11241088" cy="823912"/>
          </a:xfrm>
        </p:spPr>
        <p:txBody>
          <a:bodyPr>
            <a:normAutofit fontScale="92500" lnSpcReduction="200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Promise to Abraham Through the Righteousness of Faith  (vv. 13-25)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of faith that it might be according to grace to both Jew and Gentile who are of the faith of Abraham, the spiritual father of all (vv. 16-17a).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Abraham – a Case of the Righteousness of God by Faith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03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4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faith possessed by Abraham that is to be followed (vv. 17b-22)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Became the father of us all as God promised by believing in Him, although contrary to hope (vv. 17-18)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not weak in faith, and did not consider the frailties of his and Sarah’s bodies      (v. 19)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251579"/>
            <a:ext cx="11241088" cy="823912"/>
          </a:xfrm>
        </p:spPr>
        <p:txBody>
          <a:bodyPr>
            <a:normAutofit fontScale="92500" lnSpcReduction="200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Promise to Abraham Through the Righteousness of Faith  (vv. 13-25)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waiver at God’s promise, but was fully convinced of God’s ability (vv. 20-21)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faith was accounted to him for righteousness (v. 22)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5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record of his righteousness of faith was not for his sake alone, but also for us who believe in Jesus (vv. 23-25)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Abraham – a Case of the Righteousness of God by Faith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4502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Abraham – a Case of the Righteousness of God by Faith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Abraham Was Justified by Faith (vv. 1-8)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Abraham Was Justified Before Circumcision (vv. 9-12)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Promise to Abraham Through the Righteousness of Faith  (vv. 13-25)</a:t>
            </a:r>
          </a:p>
        </p:txBody>
      </p:sp>
    </p:spTree>
    <p:extLst>
      <p:ext uri="{BB962C8B-B14F-4D97-AF65-F5344CB8AC3E}">
        <p14:creationId xmlns:p14="http://schemas.microsoft.com/office/powerpoint/2010/main" val="142054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588</Words>
  <Application>Microsoft Macintosh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Herculanum</vt:lpstr>
      <vt:lpstr>Office Theme</vt:lpstr>
      <vt:lpstr>The Epistle to the Romans</vt:lpstr>
      <vt:lpstr>Abraham – a Case of the Righteousness of God by Faith</vt:lpstr>
      <vt:lpstr>PowerPoint Presentation</vt:lpstr>
      <vt:lpstr>PowerPoint Presentation</vt:lpstr>
      <vt:lpstr>PowerPoint Presentation</vt:lpstr>
      <vt:lpstr>PowerPoint Presentation</vt:lpstr>
      <vt:lpstr>Abraham – a Case of the Righteousness of God by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14</cp:revision>
  <dcterms:created xsi:type="dcterms:W3CDTF">2019-08-02T15:06:58Z</dcterms:created>
  <dcterms:modified xsi:type="dcterms:W3CDTF">2019-11-20T22:24:28Z</dcterms:modified>
</cp:coreProperties>
</file>