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9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0377C-39B1-6548-84F1-19D9CA39E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2FB54-09D7-6241-89F3-FA0A90EE8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AF0DF-EA95-CC4C-B227-D4BA05C2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C187C-8B25-2F49-8C98-BB2D5956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B99EB-D315-8A42-B39D-7AD3FF9A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B86D-98C6-AA4E-9A0A-12E3D10B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EF39F-9EA7-5D4B-AD3F-EA8EE9291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D1C2-0248-3A48-8CF6-8E7E095A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C5A57-7056-324B-AAE8-44473ED2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3A8D-EBE2-1A46-B99C-CE0F040C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9C191-35C7-8C47-A241-11F4FA634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F883B-E6C3-8E45-A5EF-A8321419E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83947-E5C2-FE49-B231-AA5288F6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C1677-635C-2240-8937-5C8CD42C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CFED-0540-9848-91A4-E630D4EC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9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DF97-D07F-1740-B8A9-F5719856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3723-1370-044B-8941-258DF219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9C9CD-CF81-E64F-8E92-22E36E43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E700-499A-994F-B62F-F9D58DEB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513E3-9FE2-CB46-898C-B8B213C6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1B72-08B1-7643-9815-BA06332E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46360-E835-8B4B-B6C9-D0369497A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679D-77D8-E342-A34E-1377EBA3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F2353-BF16-EA48-BE62-68F91655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98AEB-038E-1547-9736-D9315E39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2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B483-57F5-514D-9412-D85A1C171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DAD2-2D86-1840-9392-61971B3EB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EBE7E-E140-FA4B-B4C4-69313F7E9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ED9CB-81C2-AB49-BD5D-19BD8E3D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136D2-1FF0-7E46-A913-15A4E2B2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32B41-C3C5-1F43-AAF7-009A93E5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4212-E700-2F4D-9DB0-64DE2D48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C234E-E5F5-6640-98D1-12494F140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B7874-0C0B-444E-B0B8-179851D0B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A1A2B-3EF8-6442-B98F-A17DA35B4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8E3A1-CE3D-094E-B82A-3FA1DF70B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E1F40-C0D3-B64F-94CB-14E0E43F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18537-2750-0542-947C-3B764515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4A3E-7143-0047-A38C-64188B38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EAE6-19DF-BC4C-BCE7-3CBD6484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7C8CD-02B1-2249-8F8C-F6371353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A2B5B-6FA6-9E4F-8082-F8C8DEDE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3E4A5-DBF6-8E43-BE9B-52BCD54C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E84F2-2F81-4C44-BFA0-A83E246E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A7CB5-A276-4A44-A424-DD80DD61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1AC5-9BE0-004C-8D33-9B7993C4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2A1D-CB91-C947-9C44-CFE160909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E3179-215E-7843-BF08-B12116FAB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68C8D-102A-F14E-A22B-619480F5C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16DF5-0E25-F845-AB4E-0EC3D407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AFCB2-C377-C34D-B9A7-93EE5F4F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54C7-F733-B04D-8950-A6F3EBB5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88C6-F8FC-6C4D-A442-49F0A015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0178C-8FEF-B24A-B02F-EF821A880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F6EF9-7403-F64B-A364-85FA7D6FB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9833D-361E-7443-B17C-C5C6803B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D98D2-E9DE-6549-B5EE-FD0F588A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9A60-9933-4D4E-BF36-2606EEE7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2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EF660-B5B0-AD4F-B75D-BB185526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F644-7D78-9E45-9D44-F93312DBD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D431F-FEB9-2042-87D5-295EBC1D8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D86A-44DB-424F-A1F4-8734B93B387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C15E1-A04F-9E41-8181-1191CA335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5B2CC-6ABB-064E-A53F-07C28EEBD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23CD-9504-824A-92FF-4D11EDFD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72C0-48B2-694D-BFD6-E20FF36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0E1F-CE50-D847-B4EB-018B61C4E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The Text – 1 Timothy 2:11-15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800" b="1" dirty="0"/>
              <a:t>The Instruction – Subjection (vv. 11-12)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Silence – </a:t>
            </a:r>
            <a:r>
              <a:rPr lang="en-US" sz="4800" i="1" dirty="0" err="1"/>
              <a:t>hēsychia</a:t>
            </a:r>
            <a:r>
              <a:rPr lang="en-US" sz="4800" i="1" dirty="0"/>
              <a:t> </a:t>
            </a:r>
            <a:r>
              <a:rPr lang="en-US" sz="4800" dirty="0"/>
              <a:t>– state of quietness without disturbance, quietness, rest; state of saying nothing or very little. (BDAG)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Not in totality – </a:t>
            </a:r>
            <a:r>
              <a:rPr lang="en-US" sz="4800" i="1" dirty="0"/>
              <a:t>cf. Colossians 3:16; Ephesians 5:19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Modified by </a:t>
            </a:r>
            <a:r>
              <a:rPr lang="en-US" sz="4800" i="1" dirty="0"/>
              <a:t>“submission” </a:t>
            </a:r>
            <a:r>
              <a:rPr lang="en-US" sz="4800" dirty="0"/>
              <a:t>and </a:t>
            </a:r>
            <a:r>
              <a:rPr lang="en-US" sz="4800" i="1" dirty="0"/>
              <a:t>“teach or have authority over a man” (vv. 11b-12).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To be in a submissive role, not one of authority: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In the assembly – </a:t>
            </a:r>
            <a:r>
              <a:rPr lang="en-US" sz="4800" i="1" dirty="0"/>
              <a:t>1 Corinthians 14:34-35 </a:t>
            </a:r>
            <a:r>
              <a:rPr lang="en-US" sz="4800" dirty="0"/>
              <a:t>(not to speak);                        </a:t>
            </a:r>
            <a:r>
              <a:rPr lang="en-US" sz="4800" i="1" dirty="0"/>
              <a:t>1 Timothy 2:8-9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4800" dirty="0"/>
              <a:t>However, the reason for the instruction indicates that the submissive role is not merely limited to the assembly of the saints.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endParaRPr lang="en-US" sz="32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The Text – 1 Timothy 2:11-15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The Instruction – Subjection (vv. 11-12)</a:t>
            </a:r>
          </a:p>
          <a:p>
            <a:pPr marL="0" indent="0">
              <a:buNone/>
            </a:pPr>
            <a:r>
              <a:rPr lang="en-US" sz="3600" b="1" dirty="0"/>
              <a:t>The Reason – Order of Creation, and Transgression                    (vv. 13-15)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Woman made as helper for man – </a:t>
            </a:r>
            <a:r>
              <a:rPr lang="en-US" sz="3200" i="1" dirty="0"/>
              <a:t>Genesis 2:18, 21-23;                    1 Corinthians 11:8-9</a:t>
            </a:r>
            <a:r>
              <a:rPr lang="en-US" sz="3200" dirty="0"/>
              <a:t> – does not imply authority, but submission.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The transgression of the woman and man was, in part, a result of undermining this God given order – </a:t>
            </a:r>
            <a:r>
              <a:rPr lang="en-US" sz="3200" i="1" dirty="0"/>
              <a:t>Genesis 3:6, 12, 17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The woman left her role of “helper” and usurped the role of “lord.”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Lasting consequences – </a:t>
            </a:r>
            <a:r>
              <a:rPr lang="en-US" sz="3200" i="1" dirty="0"/>
              <a:t>Genesis 3:16; 1 Timothy 2:15a</a:t>
            </a:r>
            <a:endParaRPr lang="en-US" sz="16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The Text – 1 Timothy 2:11-15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The Instruction – Subjection (vv. 11-12)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The Reason – Order of Creation, and Transgression                    (vv. 13-15)</a:t>
            </a:r>
          </a:p>
          <a:p>
            <a:pPr marL="0" indent="0">
              <a:buNone/>
            </a:pPr>
            <a:r>
              <a:rPr lang="en-US" sz="3600" b="1" dirty="0"/>
              <a:t>The Promise – Salvation by Faith (v. 15)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She can be saved, just as man, in her role of childbearing.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She is a fellow heir – </a:t>
            </a:r>
            <a:r>
              <a:rPr lang="en-US" sz="3200" i="1" dirty="0"/>
              <a:t>1 Peter 3:7; Galatians 3:28-29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Conditions – continuing in faith, love, holiness, self-control –          </a:t>
            </a:r>
            <a:r>
              <a:rPr lang="en-US" sz="3200" i="1" dirty="0"/>
              <a:t>1 Timothy 1:4, 14, 16; 2:3-4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This would require submitting to her God given role.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Women Must Learn, but in a Submissive Role</a:t>
            </a:r>
          </a:p>
          <a:p>
            <a:pPr marL="0" indent="0">
              <a:buNone/>
            </a:pPr>
            <a:r>
              <a:rPr lang="en-US" sz="3600" b="1" dirty="0"/>
              <a:t>Women Can Teach, but Not Over a Man</a:t>
            </a:r>
          </a:p>
          <a:p>
            <a:pPr marL="0" indent="0">
              <a:buNone/>
            </a:pPr>
            <a:r>
              <a:rPr lang="en-US" sz="3600" b="1" dirty="0"/>
              <a:t>Women Must Accept Their God Given Role</a:t>
            </a:r>
          </a:p>
          <a:p>
            <a:pPr marL="0" indent="0">
              <a:buNone/>
            </a:pPr>
            <a:r>
              <a:rPr lang="en-US" sz="3600" b="1" dirty="0"/>
              <a:t>Women Must Be Faithful to God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9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person, outdoor, sky&#10;&#10;Description automatically generated">
            <a:extLst>
              <a:ext uri="{FF2B5EF4-FFF2-40B4-BE49-F238E27FC236}">
                <a16:creationId xmlns:a16="http://schemas.microsoft.com/office/drawing/2014/main" id="{AD8469FC-CAA2-8348-A5B3-8E123AE2F5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 l="9091" t="181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8D697-A85C-5B41-B17C-CF347189E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251796"/>
            <a:ext cx="10918056" cy="13273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romantisch  personal use" panose="02000503020000020002" pitchFamily="2" charset="0"/>
              </a:rPr>
              <a:t>The God Ordained Role of Women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79B25-CE8C-3944-8A30-15BF82E72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536620"/>
            <a:ext cx="10918056" cy="69798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2:11-15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4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person, outdoor, sky&#10;&#10;Description automatically generated">
            <a:extLst>
              <a:ext uri="{FF2B5EF4-FFF2-40B4-BE49-F238E27FC236}">
                <a16:creationId xmlns:a16="http://schemas.microsoft.com/office/drawing/2014/main" id="{AD8469FC-CAA2-8348-A5B3-8E123AE2F5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 l="9091" t="181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8D697-A85C-5B41-B17C-CF347189E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251796"/>
            <a:ext cx="10918056" cy="13273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romantisch  personal use" panose="02000503020000020002" pitchFamily="2" charset="0"/>
              </a:rPr>
              <a:t>The God Ordained Role of Women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79B25-CE8C-3944-8A30-15BF82E72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536620"/>
            <a:ext cx="10918056" cy="69798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2:11-15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36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this instruction is not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Opinion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Scripture is inspired by God – </a:t>
            </a:r>
            <a:r>
              <a:rPr lang="en-US" sz="3200" i="1" dirty="0"/>
              <a:t>2 Timothy 3:16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Paul’s writings are scripture – </a:t>
            </a:r>
            <a:r>
              <a:rPr lang="en-US" sz="3200" i="1" dirty="0"/>
              <a:t>2 Peter 3:15-16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1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this instruction is not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Opinion</a:t>
            </a:r>
          </a:p>
          <a:p>
            <a:pPr marL="0" indent="0">
              <a:buNone/>
            </a:pPr>
            <a:r>
              <a:rPr lang="en-US" sz="3600" b="1" dirty="0"/>
              <a:t>Misogyny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Paul was not a misogynist: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Praise of Phoebe – </a:t>
            </a:r>
            <a:r>
              <a:rPr lang="en-US" sz="3200" i="1" dirty="0"/>
              <a:t>Romans 16:1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Acknowledgement of Priscilla – </a:t>
            </a:r>
            <a:r>
              <a:rPr lang="en-US" sz="3200" i="1" dirty="0"/>
              <a:t>Romans 16:3-4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Euodia and </a:t>
            </a:r>
            <a:r>
              <a:rPr lang="en-US" sz="3200" dirty="0" err="1"/>
              <a:t>Syntyche</a:t>
            </a:r>
            <a:r>
              <a:rPr lang="en-US" sz="3200" dirty="0"/>
              <a:t> noted as fellow workers –             </a:t>
            </a:r>
            <a:r>
              <a:rPr lang="en-US" sz="3200" i="1" dirty="0"/>
              <a:t>Philippians 4:2-3</a:t>
            </a:r>
          </a:p>
          <a:p>
            <a:pPr marL="1028700" lvl="2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Acknowledgment of great faith in Lois and Eunice –                       </a:t>
            </a:r>
            <a:r>
              <a:rPr lang="en-US" sz="3200" i="1" dirty="0"/>
              <a:t>2 Timothy 1:5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9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this instruction is not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Opinion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Misogyny</a:t>
            </a:r>
          </a:p>
          <a:p>
            <a:pPr marL="0" indent="0">
              <a:buNone/>
            </a:pPr>
            <a:r>
              <a:rPr lang="en-US" sz="3600" b="1" dirty="0"/>
              <a:t>Culture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God’s word is eternal – </a:t>
            </a:r>
            <a:r>
              <a:rPr lang="en-US" sz="3200" i="1" dirty="0"/>
              <a:t>1 Peter 1:23-25 </a:t>
            </a:r>
            <a:r>
              <a:rPr lang="en-US" sz="3200" dirty="0"/>
              <a:t>– always relevant.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The Ephesian culture was not bitter toward women, but held them in high regard – </a:t>
            </a:r>
            <a:r>
              <a:rPr lang="en-US" sz="3200" i="1" dirty="0"/>
              <a:t>1 Timothy 1:3; Acts 19:27-28 </a:t>
            </a:r>
            <a:r>
              <a:rPr lang="en-US" sz="3200" dirty="0"/>
              <a:t>(Diana of the Ephesians)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Not that Paul was demeaning women anyway, and certainly not instructing conformity to a culture doing such.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this instruction is not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Opinion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Misogyny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Culture</a:t>
            </a:r>
          </a:p>
          <a:p>
            <a:pPr marL="0" indent="0">
              <a:buNone/>
            </a:pPr>
            <a:r>
              <a:rPr lang="en-US" sz="3600" b="1" dirty="0"/>
              <a:t>Rather, it is About God’s Will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Paul’s writings are God’s commandments – </a:t>
            </a:r>
            <a:r>
              <a:rPr lang="en-US" sz="3200" i="1" dirty="0"/>
              <a:t>1 Corinthians 14:37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He sought to please God, not man – </a:t>
            </a:r>
            <a:r>
              <a:rPr lang="en-US" sz="3200" i="1" dirty="0"/>
              <a:t>Galatians 1:10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3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the text is not saying: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Women Were an Afterthought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God’s order of creation does not imply that women were thought of after the fact, rather, that women were always included as an invaluable part of creation – </a:t>
            </a:r>
            <a:r>
              <a:rPr lang="en-US" sz="3200" i="1" dirty="0"/>
              <a:t>Genesis 2:18, 20-23; 3:15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8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the text is not saying: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Women Were an Afterthought</a:t>
            </a:r>
          </a:p>
          <a:p>
            <a:pPr marL="0" indent="0">
              <a:buNone/>
            </a:pPr>
            <a:r>
              <a:rPr lang="en-US" sz="3600" b="1" dirty="0"/>
              <a:t>Women are Inferior to Men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The scripture harmonizes, and says elsewhere that women are heirs of the grace of life, and are to be held in honor – </a:t>
            </a:r>
            <a:r>
              <a:rPr lang="en-US" sz="3200" i="1" dirty="0"/>
              <a:t>1 Peter 3:7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2545-4EF5-1548-A389-F95F9019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57143"/>
            <a:ext cx="11539538" cy="1325563"/>
          </a:xfrm>
        </p:spPr>
        <p:txBody>
          <a:bodyPr/>
          <a:lstStyle/>
          <a:p>
            <a:pPr algn="ctr"/>
            <a:r>
              <a:rPr lang="en-US" b="1" dirty="0">
                <a:latin typeface="romantisch  personal use" panose="02000503020000020002" pitchFamily="2" charset="0"/>
              </a:rPr>
              <a:t>What the text is not saying: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9A2-78CF-0D47-A3D4-46D495D1F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1" y="1757363"/>
            <a:ext cx="11539538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Women Were an Afterthought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Women are Inferior to Men</a:t>
            </a:r>
          </a:p>
          <a:p>
            <a:pPr marL="0" indent="0">
              <a:buNone/>
            </a:pPr>
            <a:r>
              <a:rPr lang="en-US" sz="3600" b="1" dirty="0"/>
              <a:t>Women Cannot Teach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The text does not say women cannot teach, but they cannot teach as having authority over a man – </a:t>
            </a:r>
            <a:r>
              <a:rPr lang="en-US" sz="3200" i="1" dirty="0"/>
              <a:t>1 Timothy 2:12</a:t>
            </a:r>
          </a:p>
          <a:p>
            <a:pPr marL="571500" lvl="1" indent="-5715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/>
              <a:t>Women are told to teach elsewhere – </a:t>
            </a:r>
            <a:r>
              <a:rPr lang="en-US" sz="3200" i="1" dirty="0"/>
              <a:t>2 Timothy 2:2; Titus 2:3; Acts 18:26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E2A2C-FDAF-A74D-A40A-C50CCE1E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9" y="963795"/>
            <a:ext cx="3301642" cy="6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4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706</Words>
  <Application>Microsoft Macintosh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romantisch  personal use</vt:lpstr>
      <vt:lpstr>Wingdings</vt:lpstr>
      <vt:lpstr>Office Theme</vt:lpstr>
      <vt:lpstr>PowerPoint Presentation</vt:lpstr>
      <vt:lpstr>The God Ordained Role of Women</vt:lpstr>
      <vt:lpstr>What this instruction is not about:</vt:lpstr>
      <vt:lpstr>What this instruction is not about:</vt:lpstr>
      <vt:lpstr>What this instruction is not about:</vt:lpstr>
      <vt:lpstr>What this instruction is not about:</vt:lpstr>
      <vt:lpstr>What the text is not saying:</vt:lpstr>
      <vt:lpstr>What the text is not saying:</vt:lpstr>
      <vt:lpstr>What the text is not saying:</vt:lpstr>
      <vt:lpstr>The Text – 1 Timothy 2:11-15</vt:lpstr>
      <vt:lpstr>The Text – 1 Timothy 2:11-15</vt:lpstr>
      <vt:lpstr>The Text – 1 Timothy 2:11-15</vt:lpstr>
      <vt:lpstr>Application</vt:lpstr>
      <vt:lpstr>The God Ordained Role of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Ordained Role of Women</dc:title>
  <dc:creator>Jeremiah Cox</dc:creator>
  <cp:lastModifiedBy>Jeremiah Cox</cp:lastModifiedBy>
  <cp:revision>13</cp:revision>
  <dcterms:created xsi:type="dcterms:W3CDTF">2019-09-03T18:28:22Z</dcterms:created>
  <dcterms:modified xsi:type="dcterms:W3CDTF">2019-09-08T20:38:07Z</dcterms:modified>
</cp:coreProperties>
</file>