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9344-B2F1-8245-83AA-E9986A703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E6DBB-29DE-0F48-AA5D-DB6C902C8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1ABE-C21D-194C-9DC2-D9A9293A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2CB8-6916-5C40-98C7-BC5CC7F06B8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929A3-C321-754E-80BB-67ACC96B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C08E4-7171-FC4B-AE27-BE0DFC74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760-EECA-9B40-8FE0-539D25E4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B2FB-868E-0949-9893-242E49D3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FAA85-1DDF-074E-853F-DB70BB1C9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2A55-9DC2-B34C-9198-0F8AAB46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2CB8-6916-5C40-98C7-BC5CC7F06B8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F749B-C079-5446-9282-540F7D66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8203F-56C3-C844-A064-C778FCDC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760-EECA-9B40-8FE0-539D25E4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C2B135-F30E-F84C-8673-EC5ED0A78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F9854-15B3-DC42-9E0A-6246D723D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00119-391B-1E49-8283-2790B8A9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2CB8-6916-5C40-98C7-BC5CC7F06B8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B1D61-BBFA-7C46-8739-C7FCC511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5ECF-D4B6-5240-A98B-B362694A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760-EECA-9B40-8FE0-539D25E4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8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A8B5-2FA6-4645-94A7-A0267095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CA75-33CF-0549-ACD8-1F8E6ABF3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4E216-1D06-B548-9C35-3A8188DF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2CB8-6916-5C40-98C7-BC5CC7F06B8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18386-EC2C-8746-B951-58FBA928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DCB8A-14E6-CE46-9553-4E498FC8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760-EECA-9B40-8FE0-539D25E4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BE34-EEC0-1A49-B676-8F60CE1D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24AE2-9E97-A844-9CEB-66DA89AF1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1892C-9FCB-CB4B-A849-1A2FD0DB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2CB8-6916-5C40-98C7-BC5CC7F06B8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1D862-AFEF-8542-89E5-828EE6A8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8E00C-0D6C-CD46-997E-B92BAED3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760-EECA-9B40-8FE0-539D25E4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6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7BC6-9B77-3C40-A7A0-12DA094F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3CAE3-E586-CB48-816D-A572CB812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E4420-31E8-9E42-B54E-B2FD53DF2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852C9-BA71-F046-9097-9C8875FD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2CB8-6916-5C40-98C7-BC5CC7F06B8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6BDED-B1FB-4F43-846C-0BE62CED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10B92-9B4C-6847-9A7D-9BD7F49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760-EECA-9B40-8FE0-539D25E4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6E90-64BF-1E44-B0AD-6B9C8F22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4A8DB-4317-7E44-A897-8F5D2C88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A0D62-1119-244F-937D-E860EEC3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734F5-F066-1847-8F6F-0F6B4A134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4FE1D-4D4E-5B4D-A2F8-559524485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48F571-61DC-5F4A-B02C-90CD24DB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2CB8-6916-5C40-98C7-BC5CC7F06B8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D445B-1C5B-DE44-B1C8-AF3F904A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8FA80-0D77-D849-B8E6-4B2AFBD1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760-EECA-9B40-8FE0-539D25E4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5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27A8-4073-7549-9490-2D7987AE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5787A-9C05-EE4B-94D4-7776A052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2CB8-6916-5C40-98C7-BC5CC7F06B8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88DAD-ABF7-A641-8862-D0F898DB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094D-A193-B946-ADED-04A3F90E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760-EECA-9B40-8FE0-539D25E4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7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46FFE-DC1A-7F43-969F-0A886D7A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2CB8-6916-5C40-98C7-BC5CC7F06B8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04F38-2471-074F-A138-0A31E2EF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C5F30-5E0E-E740-ABA0-E1085B4F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760-EECA-9B40-8FE0-539D25E4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3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5720-BEFF-5840-B8BF-7F6265F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7965E-A303-EA4A-980F-075F9A2C0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73267-B5B9-A84C-A96D-CEA0189A1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8CD29-B6F6-B445-A9B6-191CF7F7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2CB8-6916-5C40-98C7-BC5CC7F06B8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A1571-9240-444E-8FBB-CED0DF6B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6348-BC70-704E-A0B9-5B507F98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760-EECA-9B40-8FE0-539D25E4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CF2A-4D4E-914C-8A11-3E35040B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03833-610F-C547-A3C6-02A31FF5D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0C65C-D1F2-B441-AB3C-CA9417A74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72753-783C-134B-B27F-B90AAAA2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2CB8-6916-5C40-98C7-BC5CC7F06B8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90CBF-BF91-384B-AC9F-58E04A02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08127-8BDE-B246-99CE-1A583F6F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760-EECA-9B40-8FE0-539D25E4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6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64DA4-669F-674B-B1AE-F6012B4D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EF78E-6196-0C47-91AA-3691AA358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B8A45-B2B8-2A49-AB50-1FAC6D44E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92CB8-6916-5C40-98C7-BC5CC7F06B8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0B5CA-2AD8-B041-A2FC-2D292DB54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91A88-BFF2-6D47-97CB-95A9D1BF2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7E760-EECA-9B40-8FE0-539D25E4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0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7A6F-B43B-6942-9DEF-CF3F1711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80C68-6074-EF45-A802-6E265FDB4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9DD5-4316-324C-A14D-4E39BB2D2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041" y="950912"/>
            <a:ext cx="9144000" cy="4364035"/>
          </a:xfrm>
          <a:scene3d>
            <a:camera prst="perspectiveRight" fov="5400000">
              <a:rot lat="20999999" lon="20099994" rev="21299999"/>
            </a:camera>
            <a:lightRig rig="threePt" dir="t"/>
          </a:scene3d>
        </p:spPr>
        <p:txBody>
          <a:bodyPr>
            <a:normAutofit/>
            <a:scene3d>
              <a:camera prst="perspectiveRight"/>
              <a:lightRig rig="threePt" dir="t"/>
            </a:scene3d>
            <a:sp3d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The House of God</a:t>
            </a:r>
            <a:br>
              <a:rPr lang="en-US" sz="72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and the</a:t>
            </a:r>
            <a:br>
              <a:rPr lang="en-US" sz="72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</a:br>
            <a:r>
              <a:rPr lang="en-US" sz="72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Mystery of Godliness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D53E6-4203-1143-A70C-13F480F0D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19088" y="6235701"/>
            <a:ext cx="4572000" cy="7937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 Timothy 3:14-16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A0CB6-B6A6-6E41-8224-E1DF6C0A74A1}"/>
              </a:ext>
            </a:extLst>
          </p:cNvPr>
          <p:cNvSpPr txBox="1"/>
          <p:nvPr/>
        </p:nvSpPr>
        <p:spPr>
          <a:xfrm>
            <a:off x="6557963" y="1500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EA8A-3660-4D42-83FF-32F5BD85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" y="120523"/>
            <a:ext cx="11672888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The House of God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831C-8AB2-1644-9D2B-D8CD8E607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56" y="1446086"/>
            <a:ext cx="11672888" cy="521823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House of God is the Church of the Living God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God’s house in the Old Testament – </a:t>
            </a:r>
            <a:r>
              <a:rPr lang="en-US" sz="3200" i="1" dirty="0">
                <a:solidFill>
                  <a:schemeClr val="bg1"/>
                </a:solidFill>
              </a:rPr>
              <a:t>Acts 7:44-50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are God’s house (household/family) – </a:t>
            </a:r>
            <a:r>
              <a:rPr lang="en-US" sz="3200" i="1" dirty="0">
                <a:solidFill>
                  <a:schemeClr val="bg1"/>
                </a:solidFill>
              </a:rPr>
              <a:t>Hebrews 3:6;                         1 Peter 2:4-5; Ephesians 2:19-22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nature of the kingdom (church) – </a:t>
            </a:r>
            <a:r>
              <a:rPr lang="en-US" sz="3200" i="1" dirty="0">
                <a:solidFill>
                  <a:schemeClr val="bg1"/>
                </a:solidFill>
              </a:rPr>
              <a:t>Luke 17:20-21; 1 Peter 2:9-10 (Colossians 1:13)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“of the living God”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cf. Habakkuk 2:18-20</a:t>
            </a:r>
          </a:p>
        </p:txBody>
      </p:sp>
    </p:spTree>
    <p:extLst>
      <p:ext uri="{BB962C8B-B14F-4D97-AF65-F5344CB8AC3E}">
        <p14:creationId xmlns:p14="http://schemas.microsoft.com/office/powerpoint/2010/main" val="9898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EA8A-3660-4D42-83FF-32F5BD85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" y="120523"/>
            <a:ext cx="11672888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The House of God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831C-8AB2-1644-9D2B-D8CD8E607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56" y="1446086"/>
            <a:ext cx="11672888" cy="521823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House of God is the Church of the Living God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Pillar and Ground of the Truth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church is the fullness of Christ – </a:t>
            </a:r>
            <a:r>
              <a:rPr lang="en-US" sz="3200" i="1" dirty="0">
                <a:solidFill>
                  <a:schemeClr val="bg1"/>
                </a:solidFill>
              </a:rPr>
              <a:t>Ephesians 1:22-23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is glorified in the church – </a:t>
            </a:r>
            <a:r>
              <a:rPr lang="en-US" sz="3200" i="1" dirty="0">
                <a:solidFill>
                  <a:schemeClr val="bg1"/>
                </a:solidFill>
              </a:rPr>
              <a:t>Ephesians 3:21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Romans 1:8; 16:19 </a:t>
            </a:r>
            <a:r>
              <a:rPr lang="en-US" sz="3200" dirty="0">
                <a:solidFill>
                  <a:schemeClr val="bg1"/>
                </a:solidFill>
              </a:rPr>
              <a:t>– Faith and obedience well known.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1 Thessalonians 1:6-8</a:t>
            </a:r>
            <a:r>
              <a:rPr lang="en-US" sz="3200" dirty="0">
                <a:solidFill>
                  <a:schemeClr val="bg1"/>
                </a:solidFill>
              </a:rPr>
              <a:t> – Word of the Lord sounded forth.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church is the pillar and ground of the truth as it adheres to sound doctrine – </a:t>
            </a:r>
            <a:r>
              <a:rPr lang="en-US" sz="3200" i="1" dirty="0">
                <a:solidFill>
                  <a:schemeClr val="bg1"/>
                </a:solidFill>
              </a:rPr>
              <a:t>Titus 2:1, 15</a:t>
            </a:r>
          </a:p>
        </p:txBody>
      </p:sp>
    </p:spTree>
    <p:extLst>
      <p:ext uri="{BB962C8B-B14F-4D97-AF65-F5344CB8AC3E}">
        <p14:creationId xmlns:p14="http://schemas.microsoft.com/office/powerpoint/2010/main" val="19499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EA8A-3660-4D42-83FF-32F5BD85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" y="120523"/>
            <a:ext cx="11672888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The House of God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831C-8AB2-1644-9D2B-D8CD8E607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56" y="1446086"/>
            <a:ext cx="11672888" cy="521823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House of God is the Church of the Living God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Pillar and Ground of the Truth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Upholding the Truth by Proper Conduct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Faithful obedience – </a:t>
            </a:r>
            <a:r>
              <a:rPr lang="en-US" sz="3200" i="1" dirty="0">
                <a:solidFill>
                  <a:schemeClr val="bg1"/>
                </a:solidFill>
              </a:rPr>
              <a:t>Revelation 3:7-8, 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True worship – </a:t>
            </a:r>
            <a:r>
              <a:rPr lang="en-US" sz="3200" i="1" dirty="0">
                <a:solidFill>
                  <a:schemeClr val="bg1"/>
                </a:solidFill>
              </a:rPr>
              <a:t>John 4:24</a:t>
            </a:r>
          </a:p>
          <a:p>
            <a:r>
              <a:rPr lang="en-US" sz="3200" dirty="0">
                <a:solidFill>
                  <a:schemeClr val="bg1"/>
                </a:solidFill>
              </a:rPr>
              <a:t>Evangelism – </a:t>
            </a:r>
            <a:r>
              <a:rPr lang="en-US" sz="3200" i="1" dirty="0">
                <a:solidFill>
                  <a:schemeClr val="bg1"/>
                </a:solidFill>
              </a:rPr>
              <a:t>Matthew 28:18-20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Waging the good warfare – </a:t>
            </a:r>
            <a:r>
              <a:rPr lang="en-US" sz="3200" i="1" dirty="0">
                <a:solidFill>
                  <a:schemeClr val="bg1"/>
                </a:solidFill>
              </a:rPr>
              <a:t>Jude 3</a:t>
            </a:r>
          </a:p>
        </p:txBody>
      </p:sp>
    </p:spTree>
    <p:extLst>
      <p:ext uri="{BB962C8B-B14F-4D97-AF65-F5344CB8AC3E}">
        <p14:creationId xmlns:p14="http://schemas.microsoft.com/office/powerpoint/2010/main" val="27465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EA8A-3660-4D42-83FF-32F5BD85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" y="120523"/>
            <a:ext cx="11672888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The Mystery of Godliness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831C-8AB2-1644-9D2B-D8CD8E607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56" y="1446086"/>
            <a:ext cx="11672888" cy="521823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Its Value – </a:t>
            </a:r>
            <a:r>
              <a:rPr lang="en-US" sz="3600" i="1" dirty="0">
                <a:solidFill>
                  <a:schemeClr val="bg1"/>
                </a:solidFill>
              </a:rPr>
              <a:t>“without controversy great is the mystery of godliness”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What? – The truth (</a:t>
            </a:r>
            <a:r>
              <a:rPr lang="en-US" sz="3200" i="1" dirty="0">
                <a:solidFill>
                  <a:schemeClr val="bg1"/>
                </a:solidFill>
              </a:rPr>
              <a:t>v. 15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Once a mystery, now revealed – </a:t>
            </a:r>
            <a:r>
              <a:rPr lang="en-US" sz="3200" i="1" dirty="0">
                <a:solidFill>
                  <a:schemeClr val="bg1"/>
                </a:solidFill>
              </a:rPr>
              <a:t>Colossians 1:26;                                 1 Corinthians 2:9-10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Of godliness (metonymy – effect put for the cause) –                            </a:t>
            </a:r>
            <a:r>
              <a:rPr lang="en-US" sz="3200" i="1" dirty="0">
                <a:solidFill>
                  <a:schemeClr val="bg1"/>
                </a:solidFill>
              </a:rPr>
              <a:t>2 Timothy 3:17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house of God knows the mystery is great! – </a:t>
            </a:r>
            <a:r>
              <a:rPr lang="en-US" sz="3200" i="1" dirty="0">
                <a:solidFill>
                  <a:schemeClr val="bg1"/>
                </a:solidFill>
              </a:rPr>
              <a:t>Matthew 13:44-46</a:t>
            </a:r>
          </a:p>
        </p:txBody>
      </p:sp>
    </p:spTree>
    <p:extLst>
      <p:ext uri="{BB962C8B-B14F-4D97-AF65-F5344CB8AC3E}">
        <p14:creationId xmlns:p14="http://schemas.microsoft.com/office/powerpoint/2010/main" val="29462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EA8A-3660-4D42-83FF-32F5BD85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" y="120523"/>
            <a:ext cx="11672888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The Mystery of Godliness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831C-8AB2-1644-9D2B-D8CD8E607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56" y="1446086"/>
            <a:ext cx="11672888" cy="521823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Its Value</a:t>
            </a:r>
            <a:endParaRPr lang="en-US" sz="3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Mystery Revealed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“God was manifested in the flesh”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“Justified in the Spirit”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“Seen by angels”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“Preached among the Gentiles”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“Believed on in the world”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“Received up in glory”</a:t>
            </a:r>
          </a:p>
        </p:txBody>
      </p:sp>
    </p:spTree>
    <p:extLst>
      <p:ext uri="{BB962C8B-B14F-4D97-AF65-F5344CB8AC3E}">
        <p14:creationId xmlns:p14="http://schemas.microsoft.com/office/powerpoint/2010/main" val="5945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9DD5-4316-324C-A14D-4E39BB2D2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041" y="950912"/>
            <a:ext cx="9144000" cy="4364035"/>
          </a:xfrm>
          <a:scene3d>
            <a:camera prst="perspectiveRight" fov="5400000">
              <a:rot lat="20999999" lon="20099994" rev="21299999"/>
            </a:camera>
            <a:lightRig rig="threePt" dir="t"/>
          </a:scene3d>
        </p:spPr>
        <p:txBody>
          <a:bodyPr>
            <a:normAutofit/>
            <a:scene3d>
              <a:camera prst="perspectiveRight"/>
              <a:lightRig rig="threePt" dir="t"/>
            </a:scene3d>
            <a:sp3d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The House of God</a:t>
            </a:r>
            <a:br>
              <a:rPr lang="en-US" sz="72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and the</a:t>
            </a:r>
            <a:br>
              <a:rPr lang="en-US" sz="72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</a:br>
            <a:r>
              <a:rPr lang="en-US" sz="72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Mystery of Godliness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D53E6-4203-1143-A70C-13F480F0D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19088" y="6235701"/>
            <a:ext cx="4572000" cy="7937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 Timothy 3:14-16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A0CB6-B6A6-6E41-8224-E1DF6C0A74A1}"/>
              </a:ext>
            </a:extLst>
          </p:cNvPr>
          <p:cNvSpPr txBox="1"/>
          <p:nvPr/>
        </p:nvSpPr>
        <p:spPr>
          <a:xfrm>
            <a:off x="6557963" y="1500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3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337</Words>
  <Application>Microsoft Macintosh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Herculanum</vt:lpstr>
      <vt:lpstr>Office Theme</vt:lpstr>
      <vt:lpstr>PowerPoint Presentation</vt:lpstr>
      <vt:lpstr>The House of God and the Mystery of Godliness</vt:lpstr>
      <vt:lpstr>The House of God</vt:lpstr>
      <vt:lpstr>The House of God</vt:lpstr>
      <vt:lpstr>The House of God</vt:lpstr>
      <vt:lpstr>The Mystery of Godliness</vt:lpstr>
      <vt:lpstr>The Mystery of Godliness</vt:lpstr>
      <vt:lpstr>The House of God and the Mystery of Godliness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House of God and the Mystery of Godliness</dc:title>
  <dc:creator>Jeremiah Cox</dc:creator>
  <cp:lastModifiedBy>Jeremiah Cox</cp:lastModifiedBy>
  <cp:revision>9</cp:revision>
  <dcterms:created xsi:type="dcterms:W3CDTF">2019-09-12T15:12:01Z</dcterms:created>
  <dcterms:modified xsi:type="dcterms:W3CDTF">2019-09-15T20:28:07Z</dcterms:modified>
</cp:coreProperties>
</file>