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54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4"/>
  </p:normalViewPr>
  <p:slideViewPr>
    <p:cSldViewPr snapToGrid="0" snapToObjects="1">
      <p:cViewPr varScale="1">
        <p:scale>
          <a:sx n="120" d="100"/>
          <a:sy n="120" d="100"/>
        </p:scale>
        <p:origin x="2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F81F3-6B43-3343-8F67-B5D8C34BDB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745DA0-9DC6-0744-8B73-DA478306C2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7AF3CC-58EB-464C-8006-887A4D033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8A6A-25CF-2942-9A11-20E8535A41E9}" type="datetimeFigureOut">
              <a:rPr lang="en-US" smtClean="0"/>
              <a:t>9/8/19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39BA6E-4524-4F4F-BCD7-9EF1F163C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06EEB9-0AE0-9A4A-AA5E-BB1378918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1F02-814D-9649-B5CB-7E8EFF6AE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331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EA530-6026-194A-A937-55CCF4B96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7F8444-506C-9D4C-A03B-DD2D84D927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EDB2F2-A36A-9946-B0D1-082174817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8A6A-25CF-2942-9A11-20E8535A41E9}" type="datetimeFigureOut">
              <a:rPr lang="en-US" smtClean="0"/>
              <a:t>9/8/19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8193F5-1EC6-5B48-B6A6-F422770A1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3153ED-7B4C-884C-96CD-988E4DE61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1F02-814D-9649-B5CB-7E8EFF6AE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467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2C3E92-43EC-1144-A0DB-F169EBA675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8B18CA-7A1C-954F-8F78-08B0B48C5B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F9ECAB-9D6E-844A-9DA8-C5E3C3F2A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8A6A-25CF-2942-9A11-20E8535A41E9}" type="datetimeFigureOut">
              <a:rPr lang="en-US" smtClean="0"/>
              <a:t>9/8/19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9F1623-845E-D146-8FED-9FEF9FE3D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5098A-2276-F949-93AC-FEFD0AB98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1F02-814D-9649-B5CB-7E8EFF6AE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678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664BA-57C6-6141-8E83-26B8E5F8A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3CA91A-D7FD-1741-95D8-E9AA7E6F29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BE3437-7ED9-7241-B903-5E198E6C3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8A6A-25CF-2942-9A11-20E8535A41E9}" type="datetimeFigureOut">
              <a:rPr lang="en-US" smtClean="0"/>
              <a:t>9/8/19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6A7C76-2592-BD40-B709-7419D6C43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66C592-C4CB-2D42-A481-5332C5323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1F02-814D-9649-B5CB-7E8EFF6AE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569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4F954-645F-344A-937C-5C82B5815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E36328-8EB5-0C4E-838F-0BA139515E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C2C3F8-3701-4045-81AE-AFEF29FC0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8A6A-25CF-2942-9A11-20E8535A41E9}" type="datetimeFigureOut">
              <a:rPr lang="en-US" smtClean="0"/>
              <a:t>9/8/19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9DE14B-ABED-E346-A2CE-118566DA6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921649-9A76-024C-81B6-238BDF8F0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1F02-814D-9649-B5CB-7E8EFF6AE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902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AEE1B-10BE-DA43-9E07-9CDDBF703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0D7F2-C73E-4C42-B298-97CCC67689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20BBE8-2DEE-044D-BFF9-49F7918717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CC2826-4B70-054C-8C82-85A055961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8A6A-25CF-2942-9A11-20E8535A41E9}" type="datetimeFigureOut">
              <a:rPr lang="en-US" smtClean="0"/>
              <a:t>9/8/19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4A80F0-267A-4C4B-81AE-A77499B6F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E58636-3446-5147-BA24-A0128F684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1F02-814D-9649-B5CB-7E8EFF6AE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15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FB6CB-DFE9-A74C-B255-D5F15E498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6DE7CF-E894-A940-985D-FF4FF1C447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C8E449-A2F7-8E47-99DF-A96E11E161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AB86EE-DFC4-9E44-96BD-B502DEEBC9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18B73F-7A2D-A54C-AC98-C8681CFD9C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53C7B6-9BD2-4346-A7F9-9E4424499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8A6A-25CF-2942-9A11-20E8535A41E9}" type="datetimeFigureOut">
              <a:rPr lang="en-US" smtClean="0"/>
              <a:t>9/8/19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50386D-0F6C-9B47-B84A-9BB77E078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36881D-F9AD-8240-AF07-E2A2F35BD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1F02-814D-9649-B5CB-7E8EFF6AE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158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7FB10-7C61-F44E-AB4B-FACC797B3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ECEC26-4D69-C14A-8051-1D08B7C7B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8A6A-25CF-2942-9A11-20E8535A41E9}" type="datetimeFigureOut">
              <a:rPr lang="en-US" smtClean="0"/>
              <a:t>9/8/19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02252E-8EFE-764F-95E6-62E06E02F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56F860-7EA4-4440-966C-19672A73B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1F02-814D-9649-B5CB-7E8EFF6AE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194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4B294A-1AB0-EE41-B434-C4BA5E9BE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8A6A-25CF-2942-9A11-20E8535A41E9}" type="datetimeFigureOut">
              <a:rPr lang="en-US" smtClean="0"/>
              <a:t>9/8/19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97BAA9-0368-5A4F-A0C2-6ADB15726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C6411E-2B48-FA4B-8464-996873194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1F02-814D-9649-B5CB-7E8EFF6AE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34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BEC7E-B252-794C-B20F-34EA082B6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C2DF5D-05F0-5C43-ABB8-CA76C47D2E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A9EC86-3F88-2946-89A3-6FA8136698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19B3E3-E7BB-FD41-A194-83FA20C36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8A6A-25CF-2942-9A11-20E8535A41E9}" type="datetimeFigureOut">
              <a:rPr lang="en-US" smtClean="0"/>
              <a:t>9/8/19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12D336-B951-6C4B-B396-44207096B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C00102-09B3-9F49-9262-AC269CFB7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1F02-814D-9649-B5CB-7E8EFF6AE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36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6DEFA-AFBC-894C-9109-2CF8CC336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3DFF1F-07DF-9D45-B4AC-26EEA86232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EF2D71-FCA2-3541-924A-6AEA7C8089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D81467-E3DA-3943-B1D4-9063EC309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8A6A-25CF-2942-9A11-20E8535A41E9}" type="datetimeFigureOut">
              <a:rPr lang="en-US" smtClean="0"/>
              <a:t>9/8/19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2C601F-8860-C64B-93DA-BAF3E1507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3214D5-7EF1-AD4B-B2D2-CDFC6A017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1F02-814D-9649-B5CB-7E8EFF6AE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165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07D057-51D9-A641-B5F1-EC25F5CB6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F0F13E-6F3B-274E-AF09-9E05A0AB9D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0929A5-C6A6-4C4B-B49F-BB4BDB69D9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F8A6A-25CF-2942-9A11-20E8535A41E9}" type="datetimeFigureOut">
              <a:rPr lang="en-US" smtClean="0"/>
              <a:t>9/8/19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0281E0-AAC1-E346-A568-A86FFB40D0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40443D-46CD-0B47-B9A9-787B791546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F1F02-814D-9649-B5CB-7E8EFF6AE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381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BB894-E266-2840-BC70-82AA3281F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696F4E-7197-CA46-A1F8-E0C9FA52B7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549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Arrow 6">
            <a:extLst>
              <a:ext uri="{FF2B5EF4-FFF2-40B4-BE49-F238E27FC236}">
                <a16:creationId xmlns:a16="http://schemas.microsoft.com/office/drawing/2014/main" id="{14A5106B-3B89-9345-B5E0-F5C3DB3DD8A4}"/>
              </a:ext>
            </a:extLst>
          </p:cNvPr>
          <p:cNvSpPr/>
          <p:nvPr/>
        </p:nvSpPr>
        <p:spPr>
          <a:xfrm>
            <a:off x="4757759" y="692177"/>
            <a:ext cx="4910081" cy="985837"/>
          </a:xfrm>
          <a:prstGeom prst="rightArrow">
            <a:avLst>
              <a:gd name="adj1" fmla="val 38406"/>
              <a:gd name="adj2" fmla="val 48140"/>
            </a:avLst>
          </a:prstGeom>
          <a:gradFill flip="none" rotWithShape="1">
            <a:gsLst>
              <a:gs pos="50000">
                <a:schemeClr val="accent2">
                  <a:shade val="30000"/>
                  <a:satMod val="115000"/>
                  <a:alpha val="45000"/>
                </a:schemeClr>
              </a:gs>
              <a:gs pos="10000">
                <a:schemeClr val="accent2">
                  <a:shade val="67500"/>
                  <a:satMod val="115000"/>
                  <a:alpha val="0"/>
                </a:schemeClr>
              </a:gs>
              <a:gs pos="100000">
                <a:schemeClr val="accent2">
                  <a:shade val="100000"/>
                  <a:satMod val="115000"/>
                  <a:alpha val="6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    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F5A6E6-5625-2047-90BD-E1AE19519E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43241"/>
            <a:ext cx="9144000" cy="2387600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LOVES REG" panose="02000500000000000000" pitchFamily="2" charset="0"/>
                <a:cs typeface="Hadassah Friedlaender" panose="020F0502020204030204" pitchFamily="34" charset="0"/>
              </a:rPr>
              <a:t>The</a:t>
            </a:r>
            <a:br>
              <a:rPr lang="en-US" b="1" dirty="0">
                <a:solidFill>
                  <a:schemeClr val="bg1"/>
                </a:solidFill>
                <a:latin typeface="LOVES REG" panose="02000500000000000000" pitchFamily="2" charset="0"/>
                <a:cs typeface="Hadassah Friedlaender" panose="020F0502020204030204" pitchFamily="34" charset="0"/>
              </a:rPr>
            </a:br>
            <a:r>
              <a:rPr lang="en-US" sz="6600" b="1" dirty="0">
                <a:solidFill>
                  <a:schemeClr val="bg1"/>
                </a:solidFill>
                <a:latin typeface="LOVES REG" panose="02000500000000000000" pitchFamily="2" charset="0"/>
                <a:cs typeface="Hadassah Friedlaender" panose="020F0502020204030204" pitchFamily="34" charset="0"/>
              </a:rPr>
              <a:t>Love of Christ </a:t>
            </a:r>
            <a:r>
              <a:rPr lang="en-US" sz="9600" b="1" dirty="0">
                <a:solidFill>
                  <a:schemeClr val="bg1"/>
                </a:solidFill>
                <a:latin typeface="LOVES REG" panose="02000500000000000000" pitchFamily="2" charset="0"/>
                <a:cs typeface="Hadassah Friedlaender" panose="020F0502020204030204" pitchFamily="34" charset="0"/>
              </a:rPr>
              <a:t>Compels</a:t>
            </a:r>
            <a:br>
              <a:rPr lang="en-US" b="1" dirty="0">
                <a:solidFill>
                  <a:schemeClr val="bg1"/>
                </a:solidFill>
                <a:latin typeface="LOVES REG" panose="02000500000000000000" pitchFamily="2" charset="0"/>
                <a:cs typeface="Hadassah Friedlaender" panose="020F0502020204030204" pitchFamily="34" charset="0"/>
              </a:rPr>
            </a:br>
            <a:r>
              <a:rPr lang="en-US" sz="6600" b="1" dirty="0">
                <a:solidFill>
                  <a:schemeClr val="bg1"/>
                </a:solidFill>
                <a:latin typeface="LOVES REG" panose="02000500000000000000" pitchFamily="2" charset="0"/>
                <a:cs typeface="Hadassah Friedlaender" panose="020F0502020204030204" pitchFamily="34" charset="0"/>
              </a:rPr>
              <a:t>Us </a:t>
            </a:r>
            <a:endParaRPr lang="en-US" b="1" dirty="0">
              <a:solidFill>
                <a:schemeClr val="bg1"/>
              </a:solidFill>
              <a:latin typeface="LOVES REG" panose="02000500000000000000" pitchFamily="2" charset="0"/>
              <a:cs typeface="Hadassah Friedlaender" panose="020F0502020204030204" pitchFamily="34" charset="0"/>
            </a:endParaRPr>
          </a:p>
        </p:txBody>
      </p:sp>
      <p:sp>
        <p:nvSpPr>
          <p:cNvPr id="16" name="Right Arrow 15">
            <a:extLst>
              <a:ext uri="{FF2B5EF4-FFF2-40B4-BE49-F238E27FC236}">
                <a16:creationId xmlns:a16="http://schemas.microsoft.com/office/drawing/2014/main" id="{04EBBB90-A6EE-C543-9AC8-84139ECCD374}"/>
              </a:ext>
            </a:extLst>
          </p:cNvPr>
          <p:cNvSpPr/>
          <p:nvPr/>
        </p:nvSpPr>
        <p:spPr>
          <a:xfrm>
            <a:off x="2524160" y="5196692"/>
            <a:ext cx="4910081" cy="985837"/>
          </a:xfrm>
          <a:prstGeom prst="rightArrow">
            <a:avLst>
              <a:gd name="adj1" fmla="val 38406"/>
              <a:gd name="adj2" fmla="val 48140"/>
            </a:avLst>
          </a:prstGeom>
          <a:gradFill flip="none" rotWithShape="1">
            <a:gsLst>
              <a:gs pos="50000">
                <a:schemeClr val="accent2">
                  <a:shade val="30000"/>
                  <a:satMod val="115000"/>
                  <a:alpha val="45000"/>
                </a:schemeClr>
              </a:gs>
              <a:gs pos="10000">
                <a:schemeClr val="accent2">
                  <a:shade val="67500"/>
                  <a:satMod val="115000"/>
                  <a:alpha val="0"/>
                </a:schemeClr>
              </a:gs>
              <a:gs pos="100000">
                <a:schemeClr val="accent2">
                  <a:shade val="100000"/>
                  <a:satMod val="115000"/>
                  <a:alpha val="6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976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5000"/>
                    </a14:imgEffect>
                  </a14:imgLayer>
                </a14:imgProps>
              </a:ext>
            </a:extLst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Arrow 4">
            <a:extLst>
              <a:ext uri="{FF2B5EF4-FFF2-40B4-BE49-F238E27FC236}">
                <a16:creationId xmlns:a16="http://schemas.microsoft.com/office/drawing/2014/main" id="{E99EA3EE-E73E-5B49-A35E-37626EB0B7DE}"/>
              </a:ext>
            </a:extLst>
          </p:cNvPr>
          <p:cNvSpPr/>
          <p:nvPr/>
        </p:nvSpPr>
        <p:spPr>
          <a:xfrm>
            <a:off x="1" y="106348"/>
            <a:ext cx="12095496" cy="985837"/>
          </a:xfrm>
          <a:prstGeom prst="rightArrow">
            <a:avLst>
              <a:gd name="adj1" fmla="val 38406"/>
              <a:gd name="adj2" fmla="val 48140"/>
            </a:avLst>
          </a:prstGeom>
          <a:gradFill flip="none" rotWithShape="1">
            <a:gsLst>
              <a:gs pos="50000">
                <a:schemeClr val="accent2">
                  <a:shade val="30000"/>
                  <a:satMod val="115000"/>
                  <a:alpha val="45000"/>
                </a:schemeClr>
              </a:gs>
              <a:gs pos="10000">
                <a:schemeClr val="accent2">
                  <a:shade val="67500"/>
                  <a:satMod val="115000"/>
                  <a:alpha val="0"/>
                </a:schemeClr>
              </a:gs>
              <a:gs pos="100000">
                <a:schemeClr val="accent2">
                  <a:shade val="100000"/>
                  <a:satMod val="115000"/>
                  <a:alpha val="6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    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C76077-54FF-BA44-8542-2EAB45CEC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46" y="-96599"/>
            <a:ext cx="11558556" cy="1325563"/>
          </a:xfrm>
        </p:spPr>
        <p:txBody>
          <a:bodyPr>
            <a:noAutofit/>
          </a:bodyPr>
          <a:lstStyle/>
          <a:p>
            <a:r>
              <a:rPr lang="en-US" sz="4900" b="1" dirty="0">
                <a:solidFill>
                  <a:schemeClr val="bg1"/>
                </a:solidFill>
                <a:latin typeface="LOVES REG" panose="02000500000000000000" pitchFamily="2" charset="0"/>
              </a:rPr>
              <a:t>The Love of Christ Compels us To:</a:t>
            </a:r>
          </a:p>
        </p:txBody>
      </p:sp>
      <p:sp>
        <p:nvSpPr>
          <p:cNvPr id="7" name="Right Arrow 6">
            <a:extLst>
              <a:ext uri="{FF2B5EF4-FFF2-40B4-BE49-F238E27FC236}">
                <a16:creationId xmlns:a16="http://schemas.microsoft.com/office/drawing/2014/main" id="{7766B3C3-4DD6-4A4B-A86D-67DFCF577996}"/>
              </a:ext>
            </a:extLst>
          </p:cNvPr>
          <p:cNvSpPr/>
          <p:nvPr/>
        </p:nvSpPr>
        <p:spPr>
          <a:xfrm>
            <a:off x="1488704" y="1224537"/>
            <a:ext cx="2986303" cy="985837"/>
          </a:xfrm>
          <a:prstGeom prst="rightArrow">
            <a:avLst>
              <a:gd name="adj1" fmla="val 38406"/>
              <a:gd name="adj2" fmla="val 48140"/>
            </a:avLst>
          </a:prstGeom>
          <a:gradFill flip="none" rotWithShape="1">
            <a:gsLst>
              <a:gs pos="50000">
                <a:schemeClr val="accent2">
                  <a:shade val="30000"/>
                  <a:satMod val="115000"/>
                  <a:alpha val="45000"/>
                </a:schemeClr>
              </a:gs>
              <a:gs pos="10000">
                <a:schemeClr val="accent2">
                  <a:shade val="67500"/>
                  <a:satMod val="115000"/>
                  <a:alpha val="0"/>
                </a:schemeClr>
              </a:gs>
              <a:gs pos="100000">
                <a:schemeClr val="accent2">
                  <a:shade val="100000"/>
                  <a:satMod val="115000"/>
                  <a:alpha val="6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ight Arrow 7">
            <a:extLst>
              <a:ext uri="{FF2B5EF4-FFF2-40B4-BE49-F238E27FC236}">
                <a16:creationId xmlns:a16="http://schemas.microsoft.com/office/drawing/2014/main" id="{8118C10A-D8EE-3A46-8418-9ACF0E2AE740}"/>
              </a:ext>
            </a:extLst>
          </p:cNvPr>
          <p:cNvSpPr/>
          <p:nvPr/>
        </p:nvSpPr>
        <p:spPr>
          <a:xfrm>
            <a:off x="2242669" y="2251430"/>
            <a:ext cx="2986303" cy="985837"/>
          </a:xfrm>
          <a:prstGeom prst="rightArrow">
            <a:avLst>
              <a:gd name="adj1" fmla="val 38406"/>
              <a:gd name="adj2" fmla="val 48140"/>
            </a:avLst>
          </a:prstGeom>
          <a:gradFill flip="none" rotWithShape="1">
            <a:gsLst>
              <a:gs pos="50000">
                <a:schemeClr val="accent2">
                  <a:shade val="30000"/>
                  <a:satMod val="115000"/>
                  <a:alpha val="45000"/>
                </a:schemeClr>
              </a:gs>
              <a:gs pos="10000">
                <a:schemeClr val="accent2">
                  <a:shade val="67500"/>
                  <a:satMod val="115000"/>
                  <a:alpha val="0"/>
                </a:schemeClr>
              </a:gs>
              <a:gs pos="100000">
                <a:schemeClr val="accent2">
                  <a:shade val="100000"/>
                  <a:satMod val="115000"/>
                  <a:alpha val="6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ight Arrow 8">
            <a:extLst>
              <a:ext uri="{FF2B5EF4-FFF2-40B4-BE49-F238E27FC236}">
                <a16:creationId xmlns:a16="http://schemas.microsoft.com/office/drawing/2014/main" id="{A2767055-3F66-6642-BE45-28388561727F}"/>
              </a:ext>
            </a:extLst>
          </p:cNvPr>
          <p:cNvSpPr/>
          <p:nvPr/>
        </p:nvSpPr>
        <p:spPr>
          <a:xfrm>
            <a:off x="3033751" y="3278323"/>
            <a:ext cx="2986303" cy="985837"/>
          </a:xfrm>
          <a:prstGeom prst="rightArrow">
            <a:avLst>
              <a:gd name="adj1" fmla="val 38406"/>
              <a:gd name="adj2" fmla="val 48140"/>
            </a:avLst>
          </a:prstGeom>
          <a:gradFill flip="none" rotWithShape="1">
            <a:gsLst>
              <a:gs pos="50000">
                <a:schemeClr val="accent2">
                  <a:shade val="30000"/>
                  <a:satMod val="115000"/>
                  <a:alpha val="45000"/>
                </a:schemeClr>
              </a:gs>
              <a:gs pos="10000">
                <a:schemeClr val="accent2">
                  <a:shade val="67500"/>
                  <a:satMod val="115000"/>
                  <a:alpha val="0"/>
                </a:schemeClr>
              </a:gs>
              <a:gs pos="100000">
                <a:schemeClr val="accent2">
                  <a:shade val="100000"/>
                  <a:satMod val="115000"/>
                  <a:alpha val="6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ight Arrow 9">
            <a:extLst>
              <a:ext uri="{FF2B5EF4-FFF2-40B4-BE49-F238E27FC236}">
                <a16:creationId xmlns:a16="http://schemas.microsoft.com/office/drawing/2014/main" id="{7915D152-D7A4-EB45-92E8-1B464EF63473}"/>
              </a:ext>
            </a:extLst>
          </p:cNvPr>
          <p:cNvSpPr/>
          <p:nvPr/>
        </p:nvSpPr>
        <p:spPr>
          <a:xfrm>
            <a:off x="3794748" y="4296423"/>
            <a:ext cx="2986303" cy="985837"/>
          </a:xfrm>
          <a:prstGeom prst="rightArrow">
            <a:avLst>
              <a:gd name="adj1" fmla="val 38406"/>
              <a:gd name="adj2" fmla="val 48140"/>
            </a:avLst>
          </a:prstGeom>
          <a:gradFill flip="none" rotWithShape="1">
            <a:gsLst>
              <a:gs pos="50000">
                <a:schemeClr val="accent2">
                  <a:shade val="30000"/>
                  <a:satMod val="115000"/>
                  <a:alpha val="45000"/>
                </a:schemeClr>
              </a:gs>
              <a:gs pos="10000">
                <a:schemeClr val="accent2">
                  <a:shade val="67500"/>
                  <a:satMod val="115000"/>
                  <a:alpha val="0"/>
                </a:schemeClr>
              </a:gs>
              <a:gs pos="100000">
                <a:schemeClr val="accent2">
                  <a:shade val="100000"/>
                  <a:satMod val="115000"/>
                  <a:alpha val="6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683FA01C-3BE7-3940-BB6A-9306C1D7F0EB}"/>
              </a:ext>
            </a:extLst>
          </p:cNvPr>
          <p:cNvSpPr/>
          <p:nvPr/>
        </p:nvSpPr>
        <p:spPr>
          <a:xfrm>
            <a:off x="4552740" y="5314523"/>
            <a:ext cx="2986303" cy="985837"/>
          </a:xfrm>
          <a:prstGeom prst="rightArrow">
            <a:avLst>
              <a:gd name="adj1" fmla="val 38406"/>
              <a:gd name="adj2" fmla="val 48140"/>
            </a:avLst>
          </a:prstGeom>
          <a:gradFill flip="none" rotWithShape="1">
            <a:gsLst>
              <a:gs pos="50000">
                <a:schemeClr val="accent2">
                  <a:shade val="30000"/>
                  <a:satMod val="115000"/>
                  <a:alpha val="45000"/>
                </a:schemeClr>
              </a:gs>
              <a:gs pos="10000">
                <a:schemeClr val="accent2">
                  <a:shade val="67500"/>
                  <a:satMod val="115000"/>
                  <a:alpha val="0"/>
                </a:schemeClr>
              </a:gs>
              <a:gs pos="100000">
                <a:schemeClr val="accent2">
                  <a:shade val="100000"/>
                  <a:satMod val="115000"/>
                  <a:alpha val="6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BB10DDB-E856-1346-A437-99FD9485954B}"/>
              </a:ext>
            </a:extLst>
          </p:cNvPr>
          <p:cNvSpPr txBox="1"/>
          <p:nvPr/>
        </p:nvSpPr>
        <p:spPr>
          <a:xfrm>
            <a:off x="4636964" y="1394289"/>
            <a:ext cx="42712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Hebrews 10:5-10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E1F3F19-8078-1040-8D9E-0C9B660E1CF3}"/>
              </a:ext>
            </a:extLst>
          </p:cNvPr>
          <p:cNvSpPr txBox="1"/>
          <p:nvPr/>
        </p:nvSpPr>
        <p:spPr>
          <a:xfrm>
            <a:off x="5397420" y="2421182"/>
            <a:ext cx="42712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Hebrews 5:7-9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265E76E-4F3C-C94D-8AF6-2408F7059C1C}"/>
              </a:ext>
            </a:extLst>
          </p:cNvPr>
          <p:cNvSpPr txBox="1"/>
          <p:nvPr/>
        </p:nvSpPr>
        <p:spPr>
          <a:xfrm>
            <a:off x="6188502" y="3448075"/>
            <a:ext cx="42712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Romans 6:10-11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945066D-460A-674C-A256-74C197E093DD}"/>
              </a:ext>
            </a:extLst>
          </p:cNvPr>
          <p:cNvSpPr txBox="1"/>
          <p:nvPr/>
        </p:nvSpPr>
        <p:spPr>
          <a:xfrm>
            <a:off x="6937467" y="4466175"/>
            <a:ext cx="42712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Romans 12:1-2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6AECBE1-7426-2B4D-AD37-3394243E6A74}"/>
              </a:ext>
            </a:extLst>
          </p:cNvPr>
          <p:cNvSpPr txBox="1"/>
          <p:nvPr/>
        </p:nvSpPr>
        <p:spPr>
          <a:xfrm>
            <a:off x="7717049" y="5479671"/>
            <a:ext cx="42712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Hebrews 12:1-2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2162A04-EFDC-9844-B6E0-6E5035A93E2F}"/>
              </a:ext>
            </a:extLst>
          </p:cNvPr>
          <p:cNvSpPr txBox="1"/>
          <p:nvPr/>
        </p:nvSpPr>
        <p:spPr>
          <a:xfrm>
            <a:off x="1182877" y="1373439"/>
            <a:ext cx="42712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sz="4000" b="1" dirty="0">
                <a:solidFill>
                  <a:prstClr val="white"/>
                </a:solidFill>
                <a:latin typeface="LOVES REG" panose="02000500000000000000" pitchFamily="2" charset="0"/>
              </a:rPr>
              <a:t>Devotion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9B5418A-5EC3-E640-B7FB-0BDEE6FC4C81}"/>
              </a:ext>
            </a:extLst>
          </p:cNvPr>
          <p:cNvSpPr txBox="1"/>
          <p:nvPr/>
        </p:nvSpPr>
        <p:spPr>
          <a:xfrm>
            <a:off x="1690179" y="2390404"/>
            <a:ext cx="42712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prstClr val="white"/>
                </a:solidFill>
                <a:latin typeface="LOVES REG" panose="02000500000000000000" pitchFamily="2" charset="0"/>
              </a:rPr>
              <a:t>Obedience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EED8A2F-6F79-CF45-A658-F88D71D4B618}"/>
              </a:ext>
            </a:extLst>
          </p:cNvPr>
          <p:cNvSpPr txBox="1"/>
          <p:nvPr/>
        </p:nvSpPr>
        <p:spPr>
          <a:xfrm>
            <a:off x="2255196" y="3410381"/>
            <a:ext cx="42712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prstClr val="white"/>
                </a:solidFill>
                <a:latin typeface="LOVES REG" panose="02000500000000000000" pitchFamily="2" charset="0"/>
              </a:rPr>
              <a:t>Abstinence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280280F-5607-634A-8203-DDEE8BE09161}"/>
              </a:ext>
            </a:extLst>
          </p:cNvPr>
          <p:cNvSpPr txBox="1"/>
          <p:nvPr/>
        </p:nvSpPr>
        <p:spPr>
          <a:xfrm>
            <a:off x="3422732" y="4433196"/>
            <a:ext cx="42712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prstClr val="white"/>
                </a:solidFill>
                <a:latin typeface="LOVES REG" panose="02000500000000000000" pitchFamily="2" charset="0"/>
              </a:rPr>
              <a:t>Sacrifice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D14E308-2886-B741-A31D-C201EF6D1623}"/>
              </a:ext>
            </a:extLst>
          </p:cNvPr>
          <p:cNvSpPr txBox="1"/>
          <p:nvPr/>
        </p:nvSpPr>
        <p:spPr>
          <a:xfrm>
            <a:off x="3838845" y="5448893"/>
            <a:ext cx="42712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prstClr val="white"/>
                </a:solidFill>
                <a:latin typeface="LOVES REG" panose="02000500000000000000" pitchFamily="2" charset="0"/>
              </a:rPr>
              <a:t>Endurance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1895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4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Arrow 6">
            <a:extLst>
              <a:ext uri="{FF2B5EF4-FFF2-40B4-BE49-F238E27FC236}">
                <a16:creationId xmlns:a16="http://schemas.microsoft.com/office/drawing/2014/main" id="{14A5106B-3B89-9345-B5E0-F5C3DB3DD8A4}"/>
              </a:ext>
            </a:extLst>
          </p:cNvPr>
          <p:cNvSpPr/>
          <p:nvPr/>
        </p:nvSpPr>
        <p:spPr>
          <a:xfrm>
            <a:off x="4757759" y="692177"/>
            <a:ext cx="4910081" cy="985837"/>
          </a:xfrm>
          <a:prstGeom prst="rightArrow">
            <a:avLst>
              <a:gd name="adj1" fmla="val 38406"/>
              <a:gd name="adj2" fmla="val 48140"/>
            </a:avLst>
          </a:prstGeom>
          <a:gradFill flip="none" rotWithShape="1">
            <a:gsLst>
              <a:gs pos="50000">
                <a:schemeClr val="accent2">
                  <a:shade val="30000"/>
                  <a:satMod val="115000"/>
                  <a:alpha val="45000"/>
                </a:schemeClr>
              </a:gs>
              <a:gs pos="10000">
                <a:schemeClr val="accent2">
                  <a:shade val="67500"/>
                  <a:satMod val="115000"/>
                  <a:alpha val="0"/>
                </a:schemeClr>
              </a:gs>
              <a:gs pos="100000">
                <a:schemeClr val="accent2">
                  <a:shade val="100000"/>
                  <a:satMod val="115000"/>
                  <a:alpha val="6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    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F5A6E6-5625-2047-90BD-E1AE19519E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43241"/>
            <a:ext cx="9144000" cy="2387600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LOVES REG" panose="02000500000000000000" pitchFamily="2" charset="0"/>
                <a:cs typeface="Hadassah Friedlaender" panose="020F0502020204030204" pitchFamily="34" charset="0"/>
              </a:rPr>
              <a:t>The</a:t>
            </a:r>
            <a:br>
              <a:rPr lang="en-US" b="1" dirty="0">
                <a:solidFill>
                  <a:schemeClr val="bg1"/>
                </a:solidFill>
                <a:latin typeface="LOVES REG" panose="02000500000000000000" pitchFamily="2" charset="0"/>
                <a:cs typeface="Hadassah Friedlaender" panose="020F0502020204030204" pitchFamily="34" charset="0"/>
              </a:rPr>
            </a:br>
            <a:r>
              <a:rPr lang="en-US" sz="6600" b="1" dirty="0">
                <a:solidFill>
                  <a:schemeClr val="bg1"/>
                </a:solidFill>
                <a:latin typeface="LOVES REG" panose="02000500000000000000" pitchFamily="2" charset="0"/>
                <a:cs typeface="Hadassah Friedlaender" panose="020F0502020204030204" pitchFamily="34" charset="0"/>
              </a:rPr>
              <a:t>Love of Christ </a:t>
            </a:r>
            <a:r>
              <a:rPr lang="en-US" sz="9600" b="1" dirty="0">
                <a:solidFill>
                  <a:schemeClr val="bg1"/>
                </a:solidFill>
                <a:latin typeface="LOVES REG" panose="02000500000000000000" pitchFamily="2" charset="0"/>
                <a:cs typeface="Hadassah Friedlaender" panose="020F0502020204030204" pitchFamily="34" charset="0"/>
              </a:rPr>
              <a:t>Compels</a:t>
            </a:r>
            <a:br>
              <a:rPr lang="en-US" b="1" dirty="0">
                <a:solidFill>
                  <a:schemeClr val="bg1"/>
                </a:solidFill>
                <a:latin typeface="LOVES REG" panose="02000500000000000000" pitchFamily="2" charset="0"/>
                <a:cs typeface="Hadassah Friedlaender" panose="020F0502020204030204" pitchFamily="34" charset="0"/>
              </a:rPr>
            </a:br>
            <a:r>
              <a:rPr lang="en-US" sz="6600" b="1" dirty="0">
                <a:solidFill>
                  <a:schemeClr val="bg1"/>
                </a:solidFill>
                <a:latin typeface="LOVES REG" panose="02000500000000000000" pitchFamily="2" charset="0"/>
                <a:cs typeface="Hadassah Friedlaender" panose="020F0502020204030204" pitchFamily="34" charset="0"/>
              </a:rPr>
              <a:t>Us </a:t>
            </a:r>
            <a:endParaRPr lang="en-US" b="1" dirty="0">
              <a:solidFill>
                <a:schemeClr val="bg1"/>
              </a:solidFill>
              <a:latin typeface="LOVES REG" panose="02000500000000000000" pitchFamily="2" charset="0"/>
              <a:cs typeface="Hadassah Friedlaender" panose="020F0502020204030204" pitchFamily="34" charset="0"/>
            </a:endParaRPr>
          </a:p>
        </p:txBody>
      </p:sp>
      <p:sp>
        <p:nvSpPr>
          <p:cNvPr id="16" name="Right Arrow 15">
            <a:extLst>
              <a:ext uri="{FF2B5EF4-FFF2-40B4-BE49-F238E27FC236}">
                <a16:creationId xmlns:a16="http://schemas.microsoft.com/office/drawing/2014/main" id="{04EBBB90-A6EE-C543-9AC8-84139ECCD374}"/>
              </a:ext>
            </a:extLst>
          </p:cNvPr>
          <p:cNvSpPr/>
          <p:nvPr/>
        </p:nvSpPr>
        <p:spPr>
          <a:xfrm>
            <a:off x="2524160" y="5196692"/>
            <a:ext cx="4910081" cy="985837"/>
          </a:xfrm>
          <a:prstGeom prst="rightArrow">
            <a:avLst>
              <a:gd name="adj1" fmla="val 38406"/>
              <a:gd name="adj2" fmla="val 48140"/>
            </a:avLst>
          </a:prstGeom>
          <a:gradFill flip="none" rotWithShape="1">
            <a:gsLst>
              <a:gs pos="50000">
                <a:schemeClr val="accent2">
                  <a:shade val="30000"/>
                  <a:satMod val="115000"/>
                  <a:alpha val="45000"/>
                </a:schemeClr>
              </a:gs>
              <a:gs pos="10000">
                <a:schemeClr val="accent2">
                  <a:shade val="67500"/>
                  <a:satMod val="115000"/>
                  <a:alpha val="0"/>
                </a:schemeClr>
              </a:gs>
              <a:gs pos="100000">
                <a:schemeClr val="accent2">
                  <a:shade val="100000"/>
                  <a:satMod val="115000"/>
                  <a:alpha val="6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651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28</Words>
  <Application>Microsoft Macintosh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LOVES REG</vt:lpstr>
      <vt:lpstr>Office Theme</vt:lpstr>
      <vt:lpstr>PowerPoint Presentation</vt:lpstr>
      <vt:lpstr>The Love of Christ Compels Us </vt:lpstr>
      <vt:lpstr>The Love of Christ Compels us To:</vt:lpstr>
      <vt:lpstr>The Love of Christ Compels Us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Love of Christ Compels Us</dc:title>
  <dc:creator>Jeremiah Cox</dc:creator>
  <cp:lastModifiedBy>Jeremiah Cox</cp:lastModifiedBy>
  <cp:revision>14</cp:revision>
  <dcterms:created xsi:type="dcterms:W3CDTF">2019-08-29T19:55:54Z</dcterms:created>
  <dcterms:modified xsi:type="dcterms:W3CDTF">2019-09-08T13:20:43Z</dcterms:modified>
</cp:coreProperties>
</file>