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8A33-A340-FF43-82A0-B5A8D98C6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2E927-F196-BD4B-BBE2-A2CA86446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F3BBB-0AB4-714F-84D0-87450DD6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164B7-3FC0-8A44-9A06-1C2A7424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8825-D432-844D-AB7B-E5CA000A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AFF8-DEFC-6348-BC4D-DFB1F41E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30EBD-6BFA-BF4F-8647-830411942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09E31-D001-4048-86C1-C76D2079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C5AD8-6D37-A647-8D3C-C999B107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37-98EA-5B41-A8B2-843302FE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34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7E20C-AEBF-3B4C-85E1-ADC5FB112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51F3B-E348-E54B-A1E0-5FBD623F3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804C-FB32-9946-98AB-90C13C2C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5D51-FD52-5944-80E4-06F2ED03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72D23-A521-3141-AA7E-04AFDBFD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6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DA74-5A25-4749-869B-41C8CE1C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BC3CB-B4E7-4144-B3F8-6F85A92A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C5DAD-EBD6-FF48-9C3C-8399EB3D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007BD-BA44-2C4F-8149-85B8C1D4B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70A5-58CB-5B44-BD70-1350DD76A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EBF1-3C95-7542-8D5C-5A25CC95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33015-DB36-5A41-8B64-7AB52BB5D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607BD-12FB-4F4C-84FD-A2082B2A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541DE-5C26-F24A-B918-8875E243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C5AEC-B32D-9F49-B0F5-C317068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7A87F-8FE6-4147-AB34-14EFDF96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EDE0-9A2D-0F40-8C9D-BDBB42CC7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5209D-6E45-F445-85DD-8F4DB2CE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710A7-F47E-7343-8F21-94629602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E3E6D-D950-2B45-82BF-DB7D1DDD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FE286-A98C-CA4D-8D74-923ED98D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5AF0-B6AE-E741-A65D-813A858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EA068-E510-164B-8BF7-867F05C7A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0CCB9-36F0-6C4C-A823-C0C3B00C2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0EFDC-CB9F-584B-917E-66E182A07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FD809-AB54-D84D-B85A-2CBE7B652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BFD6A-9248-4849-AFD2-082BBD6F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4386D7-81D7-F143-A5FC-8F3F1719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2FEE1-4DC6-F54B-AC0A-A403DAC0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3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21A4-8386-0042-93A5-F2C7C3BE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E013D-5FBE-AF4E-A0BD-44403146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80F7F-230B-5D44-8A86-EA22042F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8FA29-64A0-224B-B9BF-DBFD1543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9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64CC5-7B0D-844E-959E-573C2C90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EB77AA-1797-F341-BA42-278B3C7E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3273D-A17C-7941-BEA7-51E93C91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EF2F4-460F-3E45-A269-F4CA9C32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03AB-B63C-2047-96E1-5430B1397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75A59-0B8C-A041-B991-BBD4EC159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A599-BCA5-7040-9F8D-4E933D0EA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1D478-05C2-D349-A646-AEC9B1B6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9F7FC-948E-1B4E-889D-D308EBFD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9EE5C-CE01-A447-9077-4864D644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F8753-B161-6D49-8A82-F74B1A546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B3DB5-6D6B-3749-932E-EF3E2931F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2FB42-DC35-404E-B68E-D96E352FD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BA586-6CAA-CD46-9172-B8FB6569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D7875-D71F-DB4D-903D-4966B2CC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80033-46A8-CF4D-8123-A979F559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A640D-7A07-A448-B9DF-DAD1296C2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AF2BD-1873-064D-9879-E0337BAC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E7028-1784-6243-89B0-7C0A8FB54356}" type="datetimeFigureOut">
              <a:rPr lang="en-US" smtClean="0"/>
              <a:t>10/12/19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8510-6F3C-2F46-8FA9-877FFEE8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E57B-7EAD-6846-A442-67C87EC21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F722-1641-DD49-B16B-E3059A94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028F-8B60-D147-97CB-4403E90B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35A6B-BF0F-1D46-B182-A0C423E12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4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A2D0142-EB44-6842-A4EF-A951E623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49" y="0"/>
            <a:ext cx="92501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2E12F-17A8-7848-B4F2-416E41D72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78375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Compliments</a:t>
            </a:r>
            <a:b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</a:br>
            <a: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 </a:t>
            </a:r>
            <a:r>
              <a:rPr lang="en-US" sz="80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from</a:t>
            </a:r>
            <a:b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</a:br>
            <a: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Christ </a:t>
            </a:r>
          </a:p>
        </p:txBody>
      </p:sp>
    </p:spTree>
    <p:extLst>
      <p:ext uri="{BB962C8B-B14F-4D97-AF65-F5344CB8AC3E}">
        <p14:creationId xmlns:p14="http://schemas.microsoft.com/office/powerpoint/2010/main" val="37902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AA8FDDA8-4632-9245-A0EF-996FF6EB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454" y="-800105"/>
            <a:ext cx="4374526" cy="324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62135-C59B-7A4C-A4B4-6A5D46F3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301620"/>
            <a:ext cx="11644313" cy="13255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54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The Genuineness of Nathanael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C25E-7474-2144-A2BA-A2BF14A1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31088"/>
            <a:ext cx="11644313" cy="5241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John 1:47</a:t>
            </a:r>
          </a:p>
          <a:p>
            <a:pPr marL="0" indent="0">
              <a:buNone/>
            </a:pPr>
            <a:r>
              <a:rPr lang="en-US" sz="3600" b="1" dirty="0"/>
              <a:t>The Common Problem Among Israel </a:t>
            </a:r>
            <a:r>
              <a:rPr lang="en-US" sz="3200" dirty="0"/>
              <a:t>–</a:t>
            </a:r>
            <a:r>
              <a:rPr lang="en-US" sz="3600" dirty="0"/>
              <a:t> </a:t>
            </a:r>
            <a:r>
              <a:rPr lang="en-US" sz="3200" i="1" dirty="0"/>
              <a:t>Romans 9:6;          Galatians 6:16; Romans 2:25-29</a:t>
            </a:r>
            <a:endParaRPr lang="en-US" sz="3600" i="1" dirty="0"/>
          </a:p>
          <a:p>
            <a:pPr marL="0" indent="0">
              <a:buNone/>
            </a:pPr>
            <a:r>
              <a:rPr lang="en-US" sz="3600" b="1" dirty="0"/>
              <a:t>The Exception of Nathanael </a:t>
            </a:r>
            <a:r>
              <a:rPr lang="en-US" sz="3200" dirty="0"/>
              <a:t>– </a:t>
            </a:r>
            <a:r>
              <a:rPr lang="en-US" sz="3200" i="1" dirty="0"/>
              <a:t>John 1:47</a:t>
            </a:r>
            <a:endParaRPr lang="en-US" sz="3600" i="1" dirty="0"/>
          </a:p>
          <a:p>
            <a:r>
              <a:rPr lang="en-US" sz="3200" dirty="0"/>
              <a:t>Reacted with faith when presented evidence from Jesus –               </a:t>
            </a:r>
            <a:r>
              <a:rPr lang="en-US" sz="3200" i="1" dirty="0"/>
              <a:t>John 1:45-50</a:t>
            </a:r>
          </a:p>
          <a:p>
            <a:pPr marL="0" indent="0">
              <a:buNone/>
            </a:pPr>
            <a:r>
              <a:rPr lang="en-US" sz="3600" b="1" dirty="0"/>
              <a:t>Only Genuine Faith is Pleasing to God</a:t>
            </a:r>
          </a:p>
          <a:p>
            <a:r>
              <a:rPr lang="en-US" sz="3200" i="1" dirty="0"/>
              <a:t>1 Timothy 1:5 </a:t>
            </a:r>
            <a:r>
              <a:rPr lang="en-US" sz="3200" dirty="0"/>
              <a:t>– sincere faith.</a:t>
            </a:r>
          </a:p>
          <a:p>
            <a:r>
              <a:rPr lang="en-US" sz="3200" i="1" dirty="0"/>
              <a:t>Hebrews 4:12 </a:t>
            </a:r>
            <a:r>
              <a:rPr lang="en-US" sz="3200" dirty="0"/>
              <a:t>– such will be tested/revealed by the word in the end.</a:t>
            </a:r>
          </a:p>
        </p:txBody>
      </p:sp>
    </p:spTree>
    <p:extLst>
      <p:ext uri="{BB962C8B-B14F-4D97-AF65-F5344CB8AC3E}">
        <p14:creationId xmlns:p14="http://schemas.microsoft.com/office/powerpoint/2010/main" val="14964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AA8FDDA8-4632-9245-A0EF-996FF6EB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454" y="-800105"/>
            <a:ext cx="4374526" cy="324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62135-C59B-7A4C-A4B4-6A5D46F3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301620"/>
            <a:ext cx="11644313" cy="13255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54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The Great Faith of the Roman Centurion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C25E-7474-2144-A2BA-A2BF14A1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31088"/>
            <a:ext cx="11644313" cy="52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Matthew 8:5-10</a:t>
            </a:r>
          </a:p>
          <a:p>
            <a:pPr marL="0" indent="0">
              <a:buNone/>
            </a:pPr>
            <a:r>
              <a:rPr lang="en-US" sz="3600" b="1" dirty="0"/>
              <a:t>The Quality of the Centurion’s Faith</a:t>
            </a:r>
          </a:p>
          <a:p>
            <a:r>
              <a:rPr lang="en-US" sz="3200" i="1" dirty="0"/>
              <a:t>(vv. 5-6) </a:t>
            </a:r>
            <a:r>
              <a:rPr lang="en-US" sz="3200" dirty="0"/>
              <a:t>– faith in Jesus’ ability.</a:t>
            </a:r>
          </a:p>
          <a:p>
            <a:r>
              <a:rPr lang="en-US" sz="3200" i="1" dirty="0"/>
              <a:t>(vv. 7-8) </a:t>
            </a:r>
            <a:r>
              <a:rPr lang="en-US" sz="3200" dirty="0"/>
              <a:t>– understanding of Jesus’ authority.</a:t>
            </a:r>
          </a:p>
          <a:p>
            <a:r>
              <a:rPr lang="en-US" sz="3200" i="1" dirty="0"/>
              <a:t>(vv. 9-10)</a:t>
            </a:r>
            <a:r>
              <a:rPr lang="en-US" sz="3200" dirty="0"/>
              <a:t> – understanding of the implications of such.</a:t>
            </a:r>
          </a:p>
          <a:p>
            <a:pPr marL="0" indent="0">
              <a:buNone/>
            </a:pPr>
            <a:r>
              <a:rPr lang="en-US" sz="3600" b="1" dirty="0"/>
              <a:t>The Quality of Faith We Need to Possess</a:t>
            </a:r>
            <a:endParaRPr lang="en-US" sz="3600" i="1" dirty="0"/>
          </a:p>
          <a:p>
            <a:r>
              <a:rPr lang="en-US" sz="3200" dirty="0"/>
              <a:t>Faith that salvation is by His authority – </a:t>
            </a:r>
            <a:r>
              <a:rPr lang="en-US" sz="3200" i="1" dirty="0"/>
              <a:t>John 20:30-31; Acts 4:12</a:t>
            </a:r>
          </a:p>
          <a:p>
            <a:r>
              <a:rPr lang="en-US" sz="3200" dirty="0"/>
              <a:t>Faith that obeys – </a:t>
            </a:r>
            <a:r>
              <a:rPr lang="en-US" sz="3200" i="1" dirty="0"/>
              <a:t>Luke 6:46; Colossians 3:17</a:t>
            </a:r>
          </a:p>
          <a:p>
            <a:r>
              <a:rPr lang="en-US" sz="3200" i="1" dirty="0"/>
              <a:t>“nevertheless at Your word I will” (Luke 5:4-5)</a:t>
            </a:r>
          </a:p>
        </p:txBody>
      </p:sp>
    </p:spTree>
    <p:extLst>
      <p:ext uri="{BB962C8B-B14F-4D97-AF65-F5344CB8AC3E}">
        <p14:creationId xmlns:p14="http://schemas.microsoft.com/office/powerpoint/2010/main" val="36015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AA8FDDA8-4632-9245-A0EF-996FF6EB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454" y="-800105"/>
            <a:ext cx="4374526" cy="324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62135-C59B-7A4C-A4B4-6A5D46F3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301620"/>
            <a:ext cx="11644313" cy="13255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54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The Great Humility of John the Baptist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C25E-7474-2144-A2BA-A2BF14A1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31088"/>
            <a:ext cx="11644313" cy="52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Matthew 11:11</a:t>
            </a:r>
          </a:p>
          <a:p>
            <a:pPr marL="0" indent="0">
              <a:buNone/>
            </a:pPr>
            <a:r>
              <a:rPr lang="en-US" sz="3600" b="1" dirty="0"/>
              <a:t>John’s Great Appointment and His Humble Execution </a:t>
            </a:r>
            <a:r>
              <a:rPr lang="en-US" sz="3200" i="1" dirty="0"/>
              <a:t>– Matthew 11:2-15</a:t>
            </a:r>
            <a:endParaRPr lang="en-US" sz="3600" i="1" dirty="0"/>
          </a:p>
          <a:p>
            <a:r>
              <a:rPr lang="en-US" sz="3200" i="1" dirty="0"/>
              <a:t>(vv. 2-6) </a:t>
            </a:r>
            <a:r>
              <a:rPr lang="en-US" sz="3200" dirty="0"/>
              <a:t>– assurance of Jesus as Messiah for John’s disciples.</a:t>
            </a:r>
          </a:p>
          <a:p>
            <a:r>
              <a:rPr lang="en-US" sz="3200" i="1" dirty="0"/>
              <a:t>(vv. 7-15) </a:t>
            </a:r>
            <a:r>
              <a:rPr lang="en-US" sz="3200" dirty="0"/>
              <a:t>– Jesus’ affirmation of John’s ministry.</a:t>
            </a:r>
          </a:p>
          <a:p>
            <a:r>
              <a:rPr lang="en-US" sz="3200" dirty="0"/>
              <a:t>John’s humility in his ministry – </a:t>
            </a:r>
            <a:r>
              <a:rPr lang="en-US" sz="3200" i="1" dirty="0"/>
              <a:t>John 3:27-30</a:t>
            </a:r>
          </a:p>
          <a:p>
            <a:pPr marL="0" indent="0">
              <a:buNone/>
            </a:pPr>
            <a:r>
              <a:rPr lang="en-US" sz="3600" b="1" dirty="0"/>
              <a:t>The Character We Must Possess in the Kingdom</a:t>
            </a:r>
            <a:endParaRPr lang="en-US" sz="3600" i="1" dirty="0"/>
          </a:p>
          <a:p>
            <a:r>
              <a:rPr lang="en-US" sz="3200" dirty="0"/>
              <a:t>Become as children – humility – </a:t>
            </a:r>
            <a:r>
              <a:rPr lang="en-US" sz="3200" i="1" dirty="0"/>
              <a:t>Matthew 18:3-4</a:t>
            </a:r>
          </a:p>
          <a:p>
            <a:r>
              <a:rPr lang="en-US" sz="3200" dirty="0"/>
              <a:t>Humble submission – </a:t>
            </a:r>
            <a:r>
              <a:rPr lang="en-US" sz="3200" i="1" dirty="0"/>
              <a:t>1 Peter 5:5-6</a:t>
            </a:r>
          </a:p>
        </p:txBody>
      </p:sp>
    </p:spTree>
    <p:extLst>
      <p:ext uri="{BB962C8B-B14F-4D97-AF65-F5344CB8AC3E}">
        <p14:creationId xmlns:p14="http://schemas.microsoft.com/office/powerpoint/2010/main" val="36484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AA8FDDA8-4632-9245-A0EF-996FF6EB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454" y="-800105"/>
            <a:ext cx="4374526" cy="324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62135-C59B-7A4C-A4B4-6A5D46F3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301620"/>
            <a:ext cx="11644313" cy="13255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54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The Liberality of the Widow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C25E-7474-2144-A2BA-A2BF14A1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31088"/>
            <a:ext cx="11644313" cy="52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Mark 12:41-44</a:t>
            </a:r>
          </a:p>
          <a:p>
            <a:pPr marL="0" indent="0">
              <a:buNone/>
            </a:pPr>
            <a:r>
              <a:rPr lang="en-US" sz="3600" b="1" dirty="0"/>
              <a:t>The Proportion of the Widow’s Offering</a:t>
            </a:r>
            <a:endParaRPr lang="en-US" sz="3600" i="1" dirty="0"/>
          </a:p>
          <a:p>
            <a:r>
              <a:rPr lang="en-US" sz="3200" i="1" dirty="0"/>
              <a:t>(vv. 41-42) </a:t>
            </a:r>
            <a:r>
              <a:rPr lang="en-US" sz="3200" dirty="0"/>
              <a:t>– out of her poverty.</a:t>
            </a:r>
          </a:p>
          <a:p>
            <a:r>
              <a:rPr lang="en-US" sz="3200" i="1" dirty="0"/>
              <a:t>(vv. 43-44) </a:t>
            </a:r>
            <a:r>
              <a:rPr lang="en-US" sz="3200" dirty="0"/>
              <a:t>– all that she had, her livelihood.</a:t>
            </a:r>
            <a:endParaRPr lang="en-US" sz="3200" i="1" dirty="0"/>
          </a:p>
          <a:p>
            <a:pPr marL="0" indent="0">
              <a:buNone/>
            </a:pPr>
            <a:r>
              <a:rPr lang="en-US" sz="3600" b="1" dirty="0"/>
              <a:t>The Needed Spirit in Our Giving to God</a:t>
            </a:r>
            <a:endParaRPr lang="en-US" sz="3600" i="1" dirty="0"/>
          </a:p>
          <a:p>
            <a:r>
              <a:rPr lang="en-US" sz="3200" dirty="0"/>
              <a:t>Macedonians as an example – </a:t>
            </a:r>
            <a:r>
              <a:rPr lang="en-US" sz="3200" i="1" dirty="0"/>
              <a:t>2 Corinthians 8:1-5</a:t>
            </a:r>
          </a:p>
          <a:p>
            <a:r>
              <a:rPr lang="en-US" sz="3200" dirty="0"/>
              <a:t>The standard of giving expected and required – </a:t>
            </a:r>
            <a:r>
              <a:rPr lang="en-US" sz="3200" i="1" dirty="0"/>
              <a:t>2 Corinthians 9:5-11</a:t>
            </a:r>
          </a:p>
          <a:p>
            <a:r>
              <a:rPr lang="en-US" sz="3200" dirty="0"/>
              <a:t>The proportion – </a:t>
            </a:r>
            <a:r>
              <a:rPr lang="en-US" sz="3200" i="1" dirty="0"/>
              <a:t>1 Corinthians 16:2</a:t>
            </a:r>
          </a:p>
        </p:txBody>
      </p:sp>
    </p:spTree>
    <p:extLst>
      <p:ext uri="{BB962C8B-B14F-4D97-AF65-F5344CB8AC3E}">
        <p14:creationId xmlns:p14="http://schemas.microsoft.com/office/powerpoint/2010/main" val="47865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AA8FDDA8-4632-9245-A0EF-996FF6EB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4454" y="-800105"/>
            <a:ext cx="4374526" cy="32432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62135-C59B-7A4C-A4B4-6A5D46F3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301620"/>
            <a:ext cx="11644313" cy="13255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54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The Devotion of Mary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C25E-7474-2144-A2BA-A2BF14A1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31088"/>
            <a:ext cx="11644313" cy="52524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Mark 14:3-9</a:t>
            </a:r>
          </a:p>
          <a:p>
            <a:pPr marL="0" indent="0">
              <a:buNone/>
            </a:pPr>
            <a:r>
              <a:rPr lang="en-US" sz="3600" b="1" dirty="0"/>
              <a:t>Mary’s Good Work</a:t>
            </a:r>
            <a:endParaRPr lang="en-US" sz="3600" i="1" dirty="0"/>
          </a:p>
          <a:p>
            <a:r>
              <a:rPr lang="en-US" sz="3200" i="1" dirty="0"/>
              <a:t>(v. 3) </a:t>
            </a:r>
            <a:r>
              <a:rPr lang="en-US" sz="3200" dirty="0"/>
              <a:t>– her action.</a:t>
            </a:r>
          </a:p>
          <a:p>
            <a:r>
              <a:rPr lang="en-US" sz="3200" i="1" dirty="0"/>
              <a:t>(vv. 4-9) </a:t>
            </a:r>
            <a:r>
              <a:rPr lang="en-US" sz="3200" dirty="0"/>
              <a:t>– the reaction of others, and Christ.</a:t>
            </a:r>
            <a:endParaRPr lang="en-US" sz="3200" i="1" dirty="0"/>
          </a:p>
          <a:p>
            <a:pPr marL="0" indent="0">
              <a:buNone/>
            </a:pPr>
            <a:r>
              <a:rPr lang="en-US" sz="3600" b="1" dirty="0"/>
              <a:t>We Should Do What We Can – No More, No Less</a:t>
            </a:r>
            <a:endParaRPr lang="en-US" sz="3600" i="1" dirty="0"/>
          </a:p>
          <a:p>
            <a:r>
              <a:rPr lang="en-US" sz="3200" dirty="0"/>
              <a:t>Mary did what she could – </a:t>
            </a:r>
            <a:r>
              <a:rPr lang="en-US" sz="3200" i="1" dirty="0"/>
              <a:t>(v. 8)</a:t>
            </a:r>
          </a:p>
          <a:p>
            <a:r>
              <a:rPr lang="en-US" sz="3200" dirty="0"/>
              <a:t>We will not reap if we do not sow – </a:t>
            </a:r>
            <a:r>
              <a:rPr lang="en-US" sz="3200" i="1" dirty="0"/>
              <a:t>Galatians 6:7-10</a:t>
            </a:r>
          </a:p>
          <a:p>
            <a:r>
              <a:rPr lang="en-US" sz="3200" dirty="0"/>
              <a:t>Parable of the Talents – </a:t>
            </a:r>
            <a:r>
              <a:rPr lang="en-US" sz="3200" i="1" dirty="0"/>
              <a:t>Matthew 25:15, 26-27 </a:t>
            </a:r>
            <a:r>
              <a:rPr lang="en-US" sz="3200" dirty="0"/>
              <a:t>– according to their own ability.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6615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5A2D0142-EB44-6842-A4EF-A951E623C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49" y="0"/>
            <a:ext cx="92501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42E12F-17A8-7848-B4F2-416E41D72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78375"/>
          </a:xfrm>
        </p:spPr>
        <p:txBody>
          <a:bodyPr>
            <a:normAutofit fontScale="90000"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Compliments</a:t>
            </a:r>
            <a:b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</a:br>
            <a: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 </a:t>
            </a:r>
            <a:r>
              <a:rPr lang="en-US" sz="80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from</a:t>
            </a:r>
            <a:b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</a:br>
            <a:r>
              <a:rPr lang="en-US" sz="11500" b="1" dirty="0">
                <a:ln w="3175">
                  <a:solidFill>
                    <a:schemeClr val="tx1">
                      <a:alpha val="50000"/>
                    </a:schemeClr>
                  </a:solidFill>
                </a:ln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35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eyond The Mountains" pitchFamily="2" charset="0"/>
              </a:rPr>
              <a:t>Christ </a:t>
            </a:r>
          </a:p>
        </p:txBody>
      </p:sp>
    </p:spTree>
    <p:extLst>
      <p:ext uri="{BB962C8B-B14F-4D97-AF65-F5344CB8AC3E}">
        <p14:creationId xmlns:p14="http://schemas.microsoft.com/office/powerpoint/2010/main" val="5429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395</Words>
  <Application>Microsoft Macintosh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Beyond The Mountains</vt:lpstr>
      <vt:lpstr>Calibri</vt:lpstr>
      <vt:lpstr>Calibri Light</vt:lpstr>
      <vt:lpstr>Office Theme</vt:lpstr>
      <vt:lpstr>PowerPoint Presentation</vt:lpstr>
      <vt:lpstr>Compliments  from Christ </vt:lpstr>
      <vt:lpstr>The Genuineness of Nathanael</vt:lpstr>
      <vt:lpstr>The Great Faith of the Roman Centurion</vt:lpstr>
      <vt:lpstr>The Great Humility of John the Baptist</vt:lpstr>
      <vt:lpstr>The Liberality of the Widow</vt:lpstr>
      <vt:lpstr>The Devotion of Mary</vt:lpstr>
      <vt:lpstr>Compliments  from Christ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Compliments  from Christ </dc:title>
  <dc:creator>Jeremiah Cox</dc:creator>
  <cp:lastModifiedBy>Jeremiah Cox</cp:lastModifiedBy>
  <cp:revision>10</cp:revision>
  <dcterms:created xsi:type="dcterms:W3CDTF">2019-10-10T17:42:20Z</dcterms:created>
  <dcterms:modified xsi:type="dcterms:W3CDTF">2019-10-12T21:10:12Z</dcterms:modified>
</cp:coreProperties>
</file>