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Lst>
  <p:notesMasterIdLst>
    <p:notesMasterId r:id="rId31"/>
  </p:notesMasterIdLst>
  <p:sldIdLst>
    <p:sldId id="371" r:id="rId4"/>
    <p:sldId id="305" r:id="rId5"/>
    <p:sldId id="492" r:id="rId6"/>
    <p:sldId id="493" r:id="rId7"/>
    <p:sldId id="494" r:id="rId8"/>
    <p:sldId id="475" r:id="rId9"/>
    <p:sldId id="455" r:id="rId10"/>
    <p:sldId id="496" r:id="rId11"/>
    <p:sldId id="497" r:id="rId12"/>
    <p:sldId id="498" r:id="rId13"/>
    <p:sldId id="499" r:id="rId14"/>
    <p:sldId id="487" r:id="rId15"/>
    <p:sldId id="507" r:id="rId16"/>
    <p:sldId id="500" r:id="rId17"/>
    <p:sldId id="501" r:id="rId18"/>
    <p:sldId id="502" r:id="rId19"/>
    <p:sldId id="508" r:id="rId20"/>
    <p:sldId id="503" r:id="rId21"/>
    <p:sldId id="504" r:id="rId22"/>
    <p:sldId id="505" r:id="rId23"/>
    <p:sldId id="509" r:id="rId24"/>
    <p:sldId id="506" r:id="rId25"/>
    <p:sldId id="490" r:id="rId26"/>
    <p:sldId id="518" r:id="rId27"/>
    <p:sldId id="522" r:id="rId28"/>
    <p:sldId id="534" r:id="rId29"/>
    <p:sldId id="51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CCFFFF"/>
    <a:srgbClr val="00FFCC"/>
    <a:srgbClr val="FFFFCC"/>
    <a:srgbClr val="FFFF99"/>
    <a:srgbClr val="99FF66"/>
    <a:srgbClr val="C0C0C0"/>
    <a:srgbClr val="000000"/>
    <a:srgbClr val="89A4A7"/>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D894CA-FD32-4BBE-A445-78EF03E6B4A3}" v="14" dt="2019-09-14T18:43:20.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E2DBE-3CC1-45BF-9091-EE7BE7AC25D2}" type="datetimeFigureOut">
              <a:rPr lang="en-US" smtClean="0"/>
              <a:t>10/17/2019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ED6D4-530D-42E2-AFA1-2340E0A7DD07}" type="slidenum">
              <a:rPr lang="en-US" smtClean="0"/>
              <a:t>‹#›</a:t>
            </a:fld>
            <a:endParaRPr lang="en-US"/>
          </a:p>
        </p:txBody>
      </p:sp>
    </p:spTree>
    <p:extLst>
      <p:ext uri="{BB962C8B-B14F-4D97-AF65-F5344CB8AC3E}">
        <p14:creationId xmlns:p14="http://schemas.microsoft.com/office/powerpoint/2010/main" val="83906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FFB54-B1D3-48AF-BB9C-54306A1E8FD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567583-2815-4140-91C0-45768C86F1C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13987EE9-DBA6-4BA4-A44D-C655D2ECD5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BD2B175-D6FC-4F0C-8425-F4EABB9B8A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B94B625-4B04-41AF-A2D2-F6022ADF8EFB}"/>
              </a:ext>
            </a:extLst>
          </p:cNvPr>
          <p:cNvSpPr>
            <a:spLocks noGrp="1" noChangeArrowheads="1"/>
          </p:cNvSpPr>
          <p:nvPr>
            <p:ph type="sldNum" sz="quarter" idx="12"/>
          </p:nvPr>
        </p:nvSpPr>
        <p:spPr>
          <a:ln/>
        </p:spPr>
        <p:txBody>
          <a:bodyPr/>
          <a:lstStyle>
            <a:lvl1pPr>
              <a:defRPr/>
            </a:lvl1pPr>
          </a:lstStyle>
          <a:p>
            <a:pPr>
              <a:defRPr/>
            </a:pPr>
            <a:fld id="{A53BE8DB-A103-4EBA-B177-01561B0DD719}" type="slidenum">
              <a:rPr lang="en-US" altLang="en-US"/>
              <a:pPr>
                <a:defRPr/>
              </a:pPr>
              <a:t>‹#›</a:t>
            </a:fld>
            <a:endParaRPr lang="en-US" altLang="en-US"/>
          </a:p>
        </p:txBody>
      </p:sp>
    </p:spTree>
    <p:extLst>
      <p:ext uri="{BB962C8B-B14F-4D97-AF65-F5344CB8AC3E}">
        <p14:creationId xmlns:p14="http://schemas.microsoft.com/office/powerpoint/2010/main" val="406711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16D3-5342-4B08-AC5E-2F2FB424D1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C1AF68-94F2-4358-8BE0-C156AA9C8D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11555B-726A-4E5B-A06C-451EA44C26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01CB923-3A31-4C41-B2B6-92790C158E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FFBA06F-0589-4C2B-92BD-7DD7ECD47B6B}"/>
              </a:ext>
            </a:extLst>
          </p:cNvPr>
          <p:cNvSpPr>
            <a:spLocks noGrp="1" noChangeArrowheads="1"/>
          </p:cNvSpPr>
          <p:nvPr>
            <p:ph type="sldNum" sz="quarter" idx="12"/>
          </p:nvPr>
        </p:nvSpPr>
        <p:spPr>
          <a:ln/>
        </p:spPr>
        <p:txBody>
          <a:bodyPr/>
          <a:lstStyle>
            <a:lvl1pPr>
              <a:defRPr/>
            </a:lvl1pPr>
          </a:lstStyle>
          <a:p>
            <a:pPr>
              <a:defRPr/>
            </a:pPr>
            <a:fld id="{2A117B19-AABD-4954-9D20-CC37FD4465BD}" type="slidenum">
              <a:rPr lang="en-US" altLang="en-US"/>
              <a:pPr>
                <a:defRPr/>
              </a:pPr>
              <a:t>‹#›</a:t>
            </a:fld>
            <a:endParaRPr lang="en-US" altLang="en-US"/>
          </a:p>
        </p:txBody>
      </p:sp>
    </p:spTree>
    <p:extLst>
      <p:ext uri="{BB962C8B-B14F-4D97-AF65-F5344CB8AC3E}">
        <p14:creationId xmlns:p14="http://schemas.microsoft.com/office/powerpoint/2010/main" val="2332318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77AF9D-41C2-4EE7-91D2-C8E88F439401}"/>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22E650-D24C-44F0-AD78-24ADA9CFC614}"/>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98A973-CE2E-43EC-99B5-9566CD79A1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BDFAA02-5E75-48CA-ACD7-19156044FFA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547F77F-B698-4591-90F5-72152BB328BF}"/>
              </a:ext>
            </a:extLst>
          </p:cNvPr>
          <p:cNvSpPr>
            <a:spLocks noGrp="1" noChangeArrowheads="1"/>
          </p:cNvSpPr>
          <p:nvPr>
            <p:ph type="sldNum" sz="quarter" idx="12"/>
          </p:nvPr>
        </p:nvSpPr>
        <p:spPr>
          <a:ln/>
        </p:spPr>
        <p:txBody>
          <a:bodyPr/>
          <a:lstStyle>
            <a:lvl1pPr>
              <a:defRPr/>
            </a:lvl1pPr>
          </a:lstStyle>
          <a:p>
            <a:pPr>
              <a:defRPr/>
            </a:pPr>
            <a:fld id="{493BD88D-8C14-4D85-B258-B5407E1D1A03}" type="slidenum">
              <a:rPr lang="en-US" altLang="en-US"/>
              <a:pPr>
                <a:defRPr/>
              </a:pPr>
              <a:t>‹#›</a:t>
            </a:fld>
            <a:endParaRPr lang="en-US" altLang="en-US"/>
          </a:p>
        </p:txBody>
      </p:sp>
    </p:spTree>
    <p:extLst>
      <p:ext uri="{BB962C8B-B14F-4D97-AF65-F5344CB8AC3E}">
        <p14:creationId xmlns:p14="http://schemas.microsoft.com/office/powerpoint/2010/main" val="3838306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4339-91B3-4EA2-A3AE-80DA47DA7CA7}"/>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8768E27D-6D3C-4A61-A174-8FE659C341C2}"/>
              </a:ext>
            </a:extLst>
          </p:cNvPr>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3383B94D-795A-4DA8-BD6D-C15B1778E0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433F6E9-7DF9-47E0-B4A4-C1C93F831B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93949FE-BB69-4B94-B00A-1B3FFE129BAB}"/>
              </a:ext>
            </a:extLst>
          </p:cNvPr>
          <p:cNvSpPr>
            <a:spLocks noGrp="1" noChangeArrowheads="1"/>
          </p:cNvSpPr>
          <p:nvPr>
            <p:ph type="sldNum" sz="quarter" idx="12"/>
          </p:nvPr>
        </p:nvSpPr>
        <p:spPr>
          <a:ln/>
        </p:spPr>
        <p:txBody>
          <a:bodyPr/>
          <a:lstStyle>
            <a:lvl1pPr>
              <a:defRPr/>
            </a:lvl1pPr>
          </a:lstStyle>
          <a:p>
            <a:pPr>
              <a:defRPr/>
            </a:pPr>
            <a:fld id="{793E9E55-0041-4BF1-9C6C-C369B7B3C098}" type="slidenum">
              <a:rPr lang="en-US" altLang="en-US"/>
              <a:pPr>
                <a:defRPr/>
              </a:pPr>
              <a:t>‹#›</a:t>
            </a:fld>
            <a:endParaRPr lang="en-US" altLang="en-US"/>
          </a:p>
        </p:txBody>
      </p:sp>
    </p:spTree>
    <p:extLst>
      <p:ext uri="{BB962C8B-B14F-4D97-AF65-F5344CB8AC3E}">
        <p14:creationId xmlns:p14="http://schemas.microsoft.com/office/powerpoint/2010/main" val="2918202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32693E8E-39FD-483E-A9DB-E12A6DA0EC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6E567A2-252C-4724-9EBD-9E11C35E2F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25C52FD-B4D4-42C6-90CD-75680F2C2ACA}"/>
              </a:ext>
            </a:extLst>
          </p:cNvPr>
          <p:cNvSpPr>
            <a:spLocks noGrp="1" noChangeArrowheads="1"/>
          </p:cNvSpPr>
          <p:nvPr>
            <p:ph type="sldNum" sz="quarter" idx="12"/>
          </p:nvPr>
        </p:nvSpPr>
        <p:spPr>
          <a:ln/>
        </p:spPr>
        <p:txBody>
          <a:bodyPr/>
          <a:lstStyle>
            <a:lvl1pPr>
              <a:defRPr/>
            </a:lvl1pPr>
          </a:lstStyle>
          <a:p>
            <a:pPr>
              <a:defRPr/>
            </a:pPr>
            <a:fld id="{10F4DA3B-E579-429F-B100-3D6C82B4B971}" type="slidenum">
              <a:rPr lang="en-US" altLang="en-US"/>
              <a:pPr>
                <a:defRPr/>
              </a:pPr>
              <a:t>‹#›</a:t>
            </a:fld>
            <a:endParaRPr lang="en-US" altLang="en-US"/>
          </a:p>
        </p:txBody>
      </p:sp>
    </p:spTree>
    <p:extLst>
      <p:ext uri="{BB962C8B-B14F-4D97-AF65-F5344CB8AC3E}">
        <p14:creationId xmlns:p14="http://schemas.microsoft.com/office/powerpoint/2010/main" val="312222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F98D87-FFF2-41D1-84C5-5B5D14A9A1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FC89EFF-1244-4E70-9703-062CF5F73A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6D42C04-9346-458F-A06C-0F1FA8F36F4F}"/>
              </a:ext>
            </a:extLst>
          </p:cNvPr>
          <p:cNvSpPr>
            <a:spLocks noGrp="1" noChangeArrowheads="1"/>
          </p:cNvSpPr>
          <p:nvPr>
            <p:ph type="sldNum" sz="quarter" idx="12"/>
          </p:nvPr>
        </p:nvSpPr>
        <p:spPr>
          <a:ln/>
        </p:spPr>
        <p:txBody>
          <a:bodyPr/>
          <a:lstStyle>
            <a:lvl1pPr>
              <a:defRPr/>
            </a:lvl1pPr>
          </a:lstStyle>
          <a:p>
            <a:pPr>
              <a:defRPr/>
            </a:pPr>
            <a:fld id="{D0EB5F1D-A032-4F73-B9AB-066441233003}" type="slidenum">
              <a:rPr lang="en-US" altLang="en-US"/>
              <a:pPr>
                <a:defRPr/>
              </a:pPr>
              <a:t>‹#›</a:t>
            </a:fld>
            <a:endParaRPr lang="en-US" altLang="en-US"/>
          </a:p>
        </p:txBody>
      </p:sp>
    </p:spTree>
    <p:extLst>
      <p:ext uri="{BB962C8B-B14F-4D97-AF65-F5344CB8AC3E}">
        <p14:creationId xmlns:p14="http://schemas.microsoft.com/office/powerpoint/2010/main" val="3941861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95F89F8A-4D9C-41BB-B607-42F54ADD0F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D5A5484-4D52-4851-8873-A5F36D9B5F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2A2595E-6208-41A3-A54B-7574619F6295}"/>
              </a:ext>
            </a:extLst>
          </p:cNvPr>
          <p:cNvSpPr>
            <a:spLocks noGrp="1" noChangeArrowheads="1"/>
          </p:cNvSpPr>
          <p:nvPr>
            <p:ph type="sldNum" sz="quarter" idx="12"/>
          </p:nvPr>
        </p:nvSpPr>
        <p:spPr>
          <a:ln/>
        </p:spPr>
        <p:txBody>
          <a:bodyPr/>
          <a:lstStyle>
            <a:lvl1pPr>
              <a:defRPr/>
            </a:lvl1pPr>
          </a:lstStyle>
          <a:p>
            <a:pPr>
              <a:defRPr/>
            </a:pPr>
            <a:fld id="{0153E231-D2BF-42D1-B6F8-945C3F4DB5AE}" type="slidenum">
              <a:rPr lang="en-US" altLang="en-US"/>
              <a:pPr>
                <a:defRPr/>
              </a:pPr>
              <a:t>‹#›</a:t>
            </a:fld>
            <a:endParaRPr lang="en-US" altLang="en-US"/>
          </a:p>
        </p:txBody>
      </p:sp>
    </p:spTree>
    <p:extLst>
      <p:ext uri="{BB962C8B-B14F-4D97-AF65-F5344CB8AC3E}">
        <p14:creationId xmlns:p14="http://schemas.microsoft.com/office/powerpoint/2010/main" val="3105404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B834686-6303-4ADE-AC09-4C5746566B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A66E28A-B925-4E65-8D24-B57E0F7914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18C4DC8-0CF5-4F97-9A9D-B0F4D5D03C0C}"/>
              </a:ext>
            </a:extLst>
          </p:cNvPr>
          <p:cNvSpPr>
            <a:spLocks noGrp="1" noChangeArrowheads="1"/>
          </p:cNvSpPr>
          <p:nvPr>
            <p:ph type="sldNum" sz="quarter" idx="12"/>
          </p:nvPr>
        </p:nvSpPr>
        <p:spPr>
          <a:ln/>
        </p:spPr>
        <p:txBody>
          <a:bodyPr/>
          <a:lstStyle>
            <a:lvl1pPr>
              <a:defRPr/>
            </a:lvl1pPr>
          </a:lstStyle>
          <a:p>
            <a:pPr>
              <a:defRPr/>
            </a:pPr>
            <a:fld id="{0331DCC2-57A4-4182-9F6B-C2DCB432A299}" type="slidenum">
              <a:rPr lang="en-US" altLang="en-US"/>
              <a:pPr>
                <a:defRPr/>
              </a:pPr>
              <a:t>‹#›</a:t>
            </a:fld>
            <a:endParaRPr lang="en-US" altLang="en-US"/>
          </a:p>
        </p:txBody>
      </p:sp>
    </p:spTree>
    <p:extLst>
      <p:ext uri="{BB962C8B-B14F-4D97-AF65-F5344CB8AC3E}">
        <p14:creationId xmlns:p14="http://schemas.microsoft.com/office/powerpoint/2010/main" val="1711818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A34702E-35DE-42A2-A290-937CE5172CE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8E9B298-8964-4A00-9110-0DBC984AF3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E932F0F-2BCD-48A6-BA37-2D4DE766F6C5}"/>
              </a:ext>
            </a:extLst>
          </p:cNvPr>
          <p:cNvSpPr>
            <a:spLocks noGrp="1" noChangeArrowheads="1"/>
          </p:cNvSpPr>
          <p:nvPr>
            <p:ph type="sldNum" sz="quarter" idx="12"/>
          </p:nvPr>
        </p:nvSpPr>
        <p:spPr>
          <a:ln/>
        </p:spPr>
        <p:txBody>
          <a:bodyPr/>
          <a:lstStyle>
            <a:lvl1pPr>
              <a:defRPr/>
            </a:lvl1pPr>
          </a:lstStyle>
          <a:p>
            <a:pPr>
              <a:defRPr/>
            </a:pPr>
            <a:fld id="{6FB4B438-A833-4EF3-9C33-AD72DE2CC814}" type="slidenum">
              <a:rPr lang="en-US" altLang="en-US"/>
              <a:pPr>
                <a:defRPr/>
              </a:pPr>
              <a:t>‹#›</a:t>
            </a:fld>
            <a:endParaRPr lang="en-US" altLang="en-US"/>
          </a:p>
        </p:txBody>
      </p:sp>
    </p:spTree>
    <p:extLst>
      <p:ext uri="{BB962C8B-B14F-4D97-AF65-F5344CB8AC3E}">
        <p14:creationId xmlns:p14="http://schemas.microsoft.com/office/powerpoint/2010/main" val="3827598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84147C9-A3F1-433F-AAFF-6ECA9D478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773EA48-7B33-4777-8A3C-EDB44182DAD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94A91A2-B1BE-49B2-A188-D4F95793F6FB}"/>
              </a:ext>
            </a:extLst>
          </p:cNvPr>
          <p:cNvSpPr>
            <a:spLocks noGrp="1" noChangeArrowheads="1"/>
          </p:cNvSpPr>
          <p:nvPr>
            <p:ph type="sldNum" sz="quarter" idx="12"/>
          </p:nvPr>
        </p:nvSpPr>
        <p:spPr>
          <a:ln/>
        </p:spPr>
        <p:txBody>
          <a:bodyPr/>
          <a:lstStyle>
            <a:lvl1pPr>
              <a:defRPr/>
            </a:lvl1pPr>
          </a:lstStyle>
          <a:p>
            <a:pPr>
              <a:defRPr/>
            </a:pPr>
            <a:fld id="{9BB790CD-B251-47C4-8093-16BDA4369A98}" type="slidenum">
              <a:rPr lang="en-US" altLang="en-US"/>
              <a:pPr>
                <a:defRPr/>
              </a:pPr>
              <a:t>‹#›</a:t>
            </a:fld>
            <a:endParaRPr lang="en-US" altLang="en-US"/>
          </a:p>
        </p:txBody>
      </p:sp>
    </p:spTree>
    <p:extLst>
      <p:ext uri="{BB962C8B-B14F-4D97-AF65-F5344CB8AC3E}">
        <p14:creationId xmlns:p14="http://schemas.microsoft.com/office/powerpoint/2010/main" val="2694614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8D967E-F350-40B1-919C-E575A11685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C4E2942-544A-469B-AB2E-7DFA450F28E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2D87BED-4BC3-4933-B77A-CF96324A2120}"/>
              </a:ext>
            </a:extLst>
          </p:cNvPr>
          <p:cNvSpPr>
            <a:spLocks noGrp="1" noChangeArrowheads="1"/>
          </p:cNvSpPr>
          <p:nvPr>
            <p:ph type="sldNum" sz="quarter" idx="12"/>
          </p:nvPr>
        </p:nvSpPr>
        <p:spPr>
          <a:ln/>
        </p:spPr>
        <p:txBody>
          <a:bodyPr/>
          <a:lstStyle>
            <a:lvl1pPr>
              <a:defRPr/>
            </a:lvl1pPr>
          </a:lstStyle>
          <a:p>
            <a:pPr>
              <a:defRPr/>
            </a:pPr>
            <a:fld id="{FCBAD56C-4A5D-40BB-A9CB-E8F5FBED69D2}" type="slidenum">
              <a:rPr lang="en-US" altLang="en-US"/>
              <a:pPr>
                <a:defRPr/>
              </a:pPr>
              <a:t>‹#›</a:t>
            </a:fld>
            <a:endParaRPr lang="en-US" altLang="en-US"/>
          </a:p>
        </p:txBody>
      </p:sp>
    </p:spTree>
    <p:extLst>
      <p:ext uri="{BB962C8B-B14F-4D97-AF65-F5344CB8AC3E}">
        <p14:creationId xmlns:p14="http://schemas.microsoft.com/office/powerpoint/2010/main" val="219489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72CA-D7C9-4FEA-9604-9E45C9B4B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9FBE9F-3740-46F4-BA0D-C9C2BD4FE6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62A70FD-AF3B-419F-BD61-7885585035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2F51B82-EC1F-4EAA-BD27-D03498B3CA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562F593-CC4F-42B0-BC68-3E594CF7A98E}"/>
              </a:ext>
            </a:extLst>
          </p:cNvPr>
          <p:cNvSpPr>
            <a:spLocks noGrp="1" noChangeArrowheads="1"/>
          </p:cNvSpPr>
          <p:nvPr>
            <p:ph type="sldNum" sz="quarter" idx="12"/>
          </p:nvPr>
        </p:nvSpPr>
        <p:spPr>
          <a:ln/>
        </p:spPr>
        <p:txBody>
          <a:bodyPr/>
          <a:lstStyle>
            <a:lvl1pPr>
              <a:defRPr/>
            </a:lvl1pPr>
          </a:lstStyle>
          <a:p>
            <a:pPr>
              <a:defRPr/>
            </a:pPr>
            <a:fld id="{8A92A56E-C8A7-4C9E-ADC8-9EC5222A4860}" type="slidenum">
              <a:rPr lang="en-US" altLang="en-US"/>
              <a:pPr>
                <a:defRPr/>
              </a:pPr>
              <a:t>‹#›</a:t>
            </a:fld>
            <a:endParaRPr lang="en-US" altLang="en-US"/>
          </a:p>
        </p:txBody>
      </p:sp>
    </p:spTree>
    <p:extLst>
      <p:ext uri="{BB962C8B-B14F-4D97-AF65-F5344CB8AC3E}">
        <p14:creationId xmlns:p14="http://schemas.microsoft.com/office/powerpoint/2010/main" val="3845420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B098DB6-F78D-4B85-96E1-99C3B88C131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DC69AFD-271D-4764-A228-7A2B382F11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8422691-E3A7-4FEC-8503-3D7B10778614}"/>
              </a:ext>
            </a:extLst>
          </p:cNvPr>
          <p:cNvSpPr>
            <a:spLocks noGrp="1" noChangeArrowheads="1"/>
          </p:cNvSpPr>
          <p:nvPr>
            <p:ph type="sldNum" sz="quarter" idx="12"/>
          </p:nvPr>
        </p:nvSpPr>
        <p:spPr>
          <a:ln/>
        </p:spPr>
        <p:txBody>
          <a:bodyPr/>
          <a:lstStyle>
            <a:lvl1pPr>
              <a:defRPr/>
            </a:lvl1pPr>
          </a:lstStyle>
          <a:p>
            <a:pPr>
              <a:defRPr/>
            </a:pPr>
            <a:fld id="{5C9A409D-BB9A-49DD-9EE7-D83C34375027}" type="slidenum">
              <a:rPr lang="en-US" altLang="en-US"/>
              <a:pPr>
                <a:defRPr/>
              </a:pPr>
              <a:t>‹#›</a:t>
            </a:fld>
            <a:endParaRPr lang="en-US" altLang="en-US"/>
          </a:p>
        </p:txBody>
      </p:sp>
    </p:spTree>
    <p:extLst>
      <p:ext uri="{BB962C8B-B14F-4D97-AF65-F5344CB8AC3E}">
        <p14:creationId xmlns:p14="http://schemas.microsoft.com/office/powerpoint/2010/main" val="309631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5D7EBEBA-6559-43C8-A599-BC51EB7FD3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F509530-16DF-48D1-B5F5-C98A8D3D85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25ED5AD-6DB9-4ADA-9DB5-F56AF4682986}"/>
              </a:ext>
            </a:extLst>
          </p:cNvPr>
          <p:cNvSpPr>
            <a:spLocks noGrp="1" noChangeArrowheads="1"/>
          </p:cNvSpPr>
          <p:nvPr>
            <p:ph type="sldNum" sz="quarter" idx="12"/>
          </p:nvPr>
        </p:nvSpPr>
        <p:spPr>
          <a:ln/>
        </p:spPr>
        <p:txBody>
          <a:bodyPr/>
          <a:lstStyle>
            <a:lvl1pPr>
              <a:defRPr/>
            </a:lvl1pPr>
          </a:lstStyle>
          <a:p>
            <a:pPr>
              <a:defRPr/>
            </a:pPr>
            <a:fld id="{D42290AD-1421-4630-B7C0-21FD9A44DCC6}" type="slidenum">
              <a:rPr lang="en-US" altLang="en-US"/>
              <a:pPr>
                <a:defRPr/>
              </a:pPr>
              <a:t>‹#›</a:t>
            </a:fld>
            <a:endParaRPr lang="en-US" altLang="en-US"/>
          </a:p>
        </p:txBody>
      </p:sp>
    </p:spTree>
    <p:extLst>
      <p:ext uri="{BB962C8B-B14F-4D97-AF65-F5344CB8AC3E}">
        <p14:creationId xmlns:p14="http://schemas.microsoft.com/office/powerpoint/2010/main" val="450633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17294F-ED2C-4319-8322-B87842BE26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DC6B21E-C112-49C0-B351-8DC9BFB9FD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7F2E53B-17FF-40B7-B95E-3B5EA6A0F8DF}"/>
              </a:ext>
            </a:extLst>
          </p:cNvPr>
          <p:cNvSpPr>
            <a:spLocks noGrp="1" noChangeArrowheads="1"/>
          </p:cNvSpPr>
          <p:nvPr>
            <p:ph type="sldNum" sz="quarter" idx="12"/>
          </p:nvPr>
        </p:nvSpPr>
        <p:spPr>
          <a:ln/>
        </p:spPr>
        <p:txBody>
          <a:bodyPr/>
          <a:lstStyle>
            <a:lvl1pPr>
              <a:defRPr/>
            </a:lvl1pPr>
          </a:lstStyle>
          <a:p>
            <a:pPr>
              <a:defRPr/>
            </a:pPr>
            <a:fld id="{75FFC0AF-E6C9-435B-9B2B-490DAE1611B5}" type="slidenum">
              <a:rPr lang="en-US" altLang="en-US"/>
              <a:pPr>
                <a:defRPr/>
              </a:pPr>
              <a:t>‹#›</a:t>
            </a:fld>
            <a:endParaRPr lang="en-US" altLang="en-US"/>
          </a:p>
        </p:txBody>
      </p:sp>
    </p:spTree>
    <p:extLst>
      <p:ext uri="{BB962C8B-B14F-4D97-AF65-F5344CB8AC3E}">
        <p14:creationId xmlns:p14="http://schemas.microsoft.com/office/powerpoint/2010/main" val="838576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6CF25D-01B7-4EE7-9F00-9BE73295F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51373C8-96E5-4D5A-A91F-47B21CF73D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0831544-90DD-4DEF-9A1D-A5F26F35E907}"/>
              </a:ext>
            </a:extLst>
          </p:cNvPr>
          <p:cNvSpPr>
            <a:spLocks noGrp="1" noChangeArrowheads="1"/>
          </p:cNvSpPr>
          <p:nvPr>
            <p:ph type="sldNum" sz="quarter" idx="12"/>
          </p:nvPr>
        </p:nvSpPr>
        <p:spPr>
          <a:ln/>
        </p:spPr>
        <p:txBody>
          <a:bodyPr/>
          <a:lstStyle>
            <a:lvl1pPr>
              <a:defRPr/>
            </a:lvl1pPr>
          </a:lstStyle>
          <a:p>
            <a:pPr>
              <a:defRPr/>
            </a:pPr>
            <a:fld id="{B2791A14-4106-4D57-A966-841D28FA2C1F}" type="slidenum">
              <a:rPr lang="en-US" altLang="en-US"/>
              <a:pPr>
                <a:defRPr/>
              </a:pPr>
              <a:t>‹#›</a:t>
            </a:fld>
            <a:endParaRPr lang="en-US" altLang="en-US"/>
          </a:p>
        </p:txBody>
      </p:sp>
    </p:spTree>
    <p:extLst>
      <p:ext uri="{BB962C8B-B14F-4D97-AF65-F5344CB8AC3E}">
        <p14:creationId xmlns:p14="http://schemas.microsoft.com/office/powerpoint/2010/main" val="467886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C3D78912-D416-41A4-B57D-CBD1B69B04AA}"/>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a:extLst>
              <a:ext uri="{FF2B5EF4-FFF2-40B4-BE49-F238E27FC236}">
                <a16:creationId xmlns:a16="http://schemas.microsoft.com/office/drawing/2014/main" id="{755C9ABF-985F-4843-A205-42C86138BA40}"/>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a:extLst>
              <a:ext uri="{FF2B5EF4-FFF2-40B4-BE49-F238E27FC236}">
                <a16:creationId xmlns:a16="http://schemas.microsoft.com/office/drawing/2014/main" id="{649BE948-C248-4AAB-AEC1-215D3661EBC0}"/>
              </a:ext>
            </a:extLst>
          </p:cNvPr>
          <p:cNvSpPr>
            <a:spLocks noGrp="1"/>
          </p:cNvSpPr>
          <p:nvPr>
            <p:ph type="sldNum" sz="quarter" idx="12"/>
          </p:nvPr>
        </p:nvSpPr>
        <p:spPr/>
        <p:txBody>
          <a:bodyPr/>
          <a:lstStyle>
            <a:lvl1pPr eaLnBrk="0" hangingPunct="0">
              <a:defRPr/>
            </a:lvl1pPr>
          </a:lstStyle>
          <a:p>
            <a:pPr>
              <a:defRPr/>
            </a:pPr>
            <a:fld id="{BD047EBB-F75B-4DB1-98EE-EB563243CBA5}" type="slidenum">
              <a:rPr lang="en-US" altLang="en-US"/>
              <a:pPr>
                <a:defRPr/>
              </a:pPr>
              <a:t>‹#›</a:t>
            </a:fld>
            <a:endParaRPr lang="en-US" altLang="en-US"/>
          </a:p>
        </p:txBody>
      </p:sp>
    </p:spTree>
    <p:extLst>
      <p:ext uri="{BB962C8B-B14F-4D97-AF65-F5344CB8AC3E}">
        <p14:creationId xmlns:p14="http://schemas.microsoft.com/office/powerpoint/2010/main" val="2728375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B9C76-D296-4A91-B244-D2630684C25A}"/>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a:extLst>
              <a:ext uri="{FF2B5EF4-FFF2-40B4-BE49-F238E27FC236}">
                <a16:creationId xmlns:a16="http://schemas.microsoft.com/office/drawing/2014/main" id="{5124A075-A58E-4638-9DC5-00A73BCABC35}"/>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a:extLst>
              <a:ext uri="{FF2B5EF4-FFF2-40B4-BE49-F238E27FC236}">
                <a16:creationId xmlns:a16="http://schemas.microsoft.com/office/drawing/2014/main" id="{6CE97DB0-87F3-4771-AF22-B3E12A8F0954}"/>
              </a:ext>
            </a:extLst>
          </p:cNvPr>
          <p:cNvSpPr>
            <a:spLocks noGrp="1"/>
          </p:cNvSpPr>
          <p:nvPr>
            <p:ph type="sldNum" sz="quarter" idx="12"/>
          </p:nvPr>
        </p:nvSpPr>
        <p:spPr/>
        <p:txBody>
          <a:bodyPr/>
          <a:lstStyle>
            <a:lvl1pPr eaLnBrk="0" hangingPunct="0">
              <a:defRPr/>
            </a:lvl1pPr>
          </a:lstStyle>
          <a:p>
            <a:pPr>
              <a:defRPr/>
            </a:pPr>
            <a:fld id="{7651601C-4006-4A2A-A63E-600A2AD1E299}" type="slidenum">
              <a:rPr lang="en-US" altLang="en-US"/>
              <a:pPr>
                <a:defRPr/>
              </a:pPr>
              <a:t>‹#›</a:t>
            </a:fld>
            <a:endParaRPr lang="en-US" altLang="en-US"/>
          </a:p>
        </p:txBody>
      </p:sp>
    </p:spTree>
    <p:extLst>
      <p:ext uri="{BB962C8B-B14F-4D97-AF65-F5344CB8AC3E}">
        <p14:creationId xmlns:p14="http://schemas.microsoft.com/office/powerpoint/2010/main" val="4181155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CAB6E4E9-5634-42E7-836F-F40B93FAEC96}"/>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a:extLst>
              <a:ext uri="{FF2B5EF4-FFF2-40B4-BE49-F238E27FC236}">
                <a16:creationId xmlns:a16="http://schemas.microsoft.com/office/drawing/2014/main" id="{CF26EDF4-3C98-4F9C-B266-284476F8B26E}"/>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a:extLst>
              <a:ext uri="{FF2B5EF4-FFF2-40B4-BE49-F238E27FC236}">
                <a16:creationId xmlns:a16="http://schemas.microsoft.com/office/drawing/2014/main" id="{96731116-8269-4042-8B58-066B2B5A4038}"/>
              </a:ext>
            </a:extLst>
          </p:cNvPr>
          <p:cNvSpPr>
            <a:spLocks noGrp="1"/>
          </p:cNvSpPr>
          <p:nvPr>
            <p:ph type="sldNum" sz="quarter" idx="12"/>
          </p:nvPr>
        </p:nvSpPr>
        <p:spPr/>
        <p:txBody>
          <a:bodyPr/>
          <a:lstStyle>
            <a:lvl1pPr eaLnBrk="0" hangingPunct="0">
              <a:defRPr/>
            </a:lvl1pPr>
          </a:lstStyle>
          <a:p>
            <a:pPr>
              <a:defRPr/>
            </a:pPr>
            <a:fld id="{7093723C-2BE5-4667-8E23-06CBF95ED4CE}" type="slidenum">
              <a:rPr lang="en-US" altLang="en-US"/>
              <a:pPr>
                <a:defRPr/>
              </a:pPr>
              <a:t>‹#›</a:t>
            </a:fld>
            <a:endParaRPr lang="en-US" altLang="en-US"/>
          </a:p>
        </p:txBody>
      </p:sp>
    </p:spTree>
    <p:extLst>
      <p:ext uri="{BB962C8B-B14F-4D97-AF65-F5344CB8AC3E}">
        <p14:creationId xmlns:p14="http://schemas.microsoft.com/office/powerpoint/2010/main" val="4119882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6533A9-FE08-48EB-B2E1-06EB31793CEC}"/>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a:extLst>
              <a:ext uri="{FF2B5EF4-FFF2-40B4-BE49-F238E27FC236}">
                <a16:creationId xmlns:a16="http://schemas.microsoft.com/office/drawing/2014/main" id="{F7F6F358-7AFB-455A-954B-2C6CA1C60F63}"/>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a:extLst>
              <a:ext uri="{FF2B5EF4-FFF2-40B4-BE49-F238E27FC236}">
                <a16:creationId xmlns:a16="http://schemas.microsoft.com/office/drawing/2014/main" id="{5352A423-08A6-47E6-BE6E-2031D03CF22F}"/>
              </a:ext>
            </a:extLst>
          </p:cNvPr>
          <p:cNvSpPr>
            <a:spLocks noGrp="1"/>
          </p:cNvSpPr>
          <p:nvPr>
            <p:ph type="sldNum" sz="quarter" idx="12"/>
          </p:nvPr>
        </p:nvSpPr>
        <p:spPr/>
        <p:txBody>
          <a:bodyPr/>
          <a:lstStyle>
            <a:lvl1pPr eaLnBrk="0" hangingPunct="0">
              <a:defRPr/>
            </a:lvl1pPr>
          </a:lstStyle>
          <a:p>
            <a:pPr>
              <a:defRPr/>
            </a:pPr>
            <a:fld id="{10B30CE1-E819-4D57-B649-A2F8EC033E92}" type="slidenum">
              <a:rPr lang="en-US" altLang="en-US"/>
              <a:pPr>
                <a:defRPr/>
              </a:pPr>
              <a:t>‹#›</a:t>
            </a:fld>
            <a:endParaRPr lang="en-US" altLang="en-US"/>
          </a:p>
        </p:txBody>
      </p:sp>
    </p:spTree>
    <p:extLst>
      <p:ext uri="{BB962C8B-B14F-4D97-AF65-F5344CB8AC3E}">
        <p14:creationId xmlns:p14="http://schemas.microsoft.com/office/powerpoint/2010/main" val="1789809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AF3B7C-146C-4AC2-818D-FE3D69432CD3}"/>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8" name="Footer Placeholder 7">
            <a:extLst>
              <a:ext uri="{FF2B5EF4-FFF2-40B4-BE49-F238E27FC236}">
                <a16:creationId xmlns:a16="http://schemas.microsoft.com/office/drawing/2014/main" id="{D3A2BB29-A0DF-4E41-BAFD-972DAD1DC245}"/>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9" name="Slide Number Placeholder 8">
            <a:extLst>
              <a:ext uri="{FF2B5EF4-FFF2-40B4-BE49-F238E27FC236}">
                <a16:creationId xmlns:a16="http://schemas.microsoft.com/office/drawing/2014/main" id="{E220B1BF-9CB6-41A9-B86E-ABCF003D866F}"/>
              </a:ext>
            </a:extLst>
          </p:cNvPr>
          <p:cNvSpPr>
            <a:spLocks noGrp="1"/>
          </p:cNvSpPr>
          <p:nvPr>
            <p:ph type="sldNum" sz="quarter" idx="12"/>
          </p:nvPr>
        </p:nvSpPr>
        <p:spPr/>
        <p:txBody>
          <a:bodyPr/>
          <a:lstStyle>
            <a:lvl1pPr eaLnBrk="0" hangingPunct="0">
              <a:defRPr/>
            </a:lvl1pPr>
          </a:lstStyle>
          <a:p>
            <a:pPr>
              <a:defRPr/>
            </a:pPr>
            <a:fld id="{91ACA4CC-6DDB-4DD3-9133-15E32A52B7E2}" type="slidenum">
              <a:rPr lang="en-US" altLang="en-US"/>
              <a:pPr>
                <a:defRPr/>
              </a:pPr>
              <a:t>‹#›</a:t>
            </a:fld>
            <a:endParaRPr lang="en-US" altLang="en-US"/>
          </a:p>
        </p:txBody>
      </p:sp>
    </p:spTree>
    <p:extLst>
      <p:ext uri="{BB962C8B-B14F-4D97-AF65-F5344CB8AC3E}">
        <p14:creationId xmlns:p14="http://schemas.microsoft.com/office/powerpoint/2010/main" val="1888889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CD5569-B6CD-4C9D-A6CC-08815818B69C}"/>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4" name="Footer Placeholder 3">
            <a:extLst>
              <a:ext uri="{FF2B5EF4-FFF2-40B4-BE49-F238E27FC236}">
                <a16:creationId xmlns:a16="http://schemas.microsoft.com/office/drawing/2014/main" id="{3DA9452C-44AE-4262-B157-0B97AEC3D606}"/>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5" name="Slide Number Placeholder 4">
            <a:extLst>
              <a:ext uri="{FF2B5EF4-FFF2-40B4-BE49-F238E27FC236}">
                <a16:creationId xmlns:a16="http://schemas.microsoft.com/office/drawing/2014/main" id="{18DB6969-B558-45FD-B7BF-A7684B1F3EEB}"/>
              </a:ext>
            </a:extLst>
          </p:cNvPr>
          <p:cNvSpPr>
            <a:spLocks noGrp="1"/>
          </p:cNvSpPr>
          <p:nvPr>
            <p:ph type="sldNum" sz="quarter" idx="12"/>
          </p:nvPr>
        </p:nvSpPr>
        <p:spPr/>
        <p:txBody>
          <a:bodyPr/>
          <a:lstStyle>
            <a:lvl1pPr eaLnBrk="0" hangingPunct="0">
              <a:defRPr/>
            </a:lvl1pPr>
          </a:lstStyle>
          <a:p>
            <a:pPr>
              <a:defRPr/>
            </a:pPr>
            <a:fld id="{D4B7BDFE-B21F-459D-9882-E08A8083EF3F}" type="slidenum">
              <a:rPr lang="en-US" altLang="en-US"/>
              <a:pPr>
                <a:defRPr/>
              </a:pPr>
              <a:t>‹#›</a:t>
            </a:fld>
            <a:endParaRPr lang="en-US" altLang="en-US"/>
          </a:p>
        </p:txBody>
      </p:sp>
    </p:spTree>
    <p:extLst>
      <p:ext uri="{BB962C8B-B14F-4D97-AF65-F5344CB8AC3E}">
        <p14:creationId xmlns:p14="http://schemas.microsoft.com/office/powerpoint/2010/main" val="48692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BBD9-CF4B-4DEB-A668-FEA7D2F09B4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3676B1-8B6F-4F0B-A853-A1D3FAF6431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BC82BADC-41D0-4B80-AA65-23D5C5658D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50718E5-23F4-422B-994B-512F64D0EF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CFF88CD-BD53-45E5-9CF6-0FFC5772630C}"/>
              </a:ext>
            </a:extLst>
          </p:cNvPr>
          <p:cNvSpPr>
            <a:spLocks noGrp="1" noChangeArrowheads="1"/>
          </p:cNvSpPr>
          <p:nvPr>
            <p:ph type="sldNum" sz="quarter" idx="12"/>
          </p:nvPr>
        </p:nvSpPr>
        <p:spPr>
          <a:ln/>
        </p:spPr>
        <p:txBody>
          <a:bodyPr/>
          <a:lstStyle>
            <a:lvl1pPr>
              <a:defRPr/>
            </a:lvl1pPr>
          </a:lstStyle>
          <a:p>
            <a:pPr>
              <a:defRPr/>
            </a:pPr>
            <a:fld id="{DA354827-1133-449F-BDAB-03364D7A0E7B}" type="slidenum">
              <a:rPr lang="en-US" altLang="en-US"/>
              <a:pPr>
                <a:defRPr/>
              </a:pPr>
              <a:t>‹#›</a:t>
            </a:fld>
            <a:endParaRPr lang="en-US" altLang="en-US"/>
          </a:p>
        </p:txBody>
      </p:sp>
    </p:spTree>
    <p:extLst>
      <p:ext uri="{BB962C8B-B14F-4D97-AF65-F5344CB8AC3E}">
        <p14:creationId xmlns:p14="http://schemas.microsoft.com/office/powerpoint/2010/main" val="713317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CA035-E136-437E-842A-B8E74521B4AD}"/>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3" name="Footer Placeholder 2">
            <a:extLst>
              <a:ext uri="{FF2B5EF4-FFF2-40B4-BE49-F238E27FC236}">
                <a16:creationId xmlns:a16="http://schemas.microsoft.com/office/drawing/2014/main" id="{82973249-6FB3-4E08-A9FB-9C85376F34D1}"/>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4" name="Slide Number Placeholder 3">
            <a:extLst>
              <a:ext uri="{FF2B5EF4-FFF2-40B4-BE49-F238E27FC236}">
                <a16:creationId xmlns:a16="http://schemas.microsoft.com/office/drawing/2014/main" id="{CFBB2A1E-FCAC-403D-A246-55ED39D5A893}"/>
              </a:ext>
            </a:extLst>
          </p:cNvPr>
          <p:cNvSpPr>
            <a:spLocks noGrp="1"/>
          </p:cNvSpPr>
          <p:nvPr>
            <p:ph type="sldNum" sz="quarter" idx="12"/>
          </p:nvPr>
        </p:nvSpPr>
        <p:spPr/>
        <p:txBody>
          <a:bodyPr/>
          <a:lstStyle>
            <a:lvl1pPr eaLnBrk="0" hangingPunct="0">
              <a:defRPr/>
            </a:lvl1pPr>
          </a:lstStyle>
          <a:p>
            <a:pPr>
              <a:defRPr/>
            </a:pPr>
            <a:fld id="{3444D8F4-FBA1-4A05-8835-7F2405E53B12}" type="slidenum">
              <a:rPr lang="en-US" altLang="en-US"/>
              <a:pPr>
                <a:defRPr/>
              </a:pPr>
              <a:t>‹#›</a:t>
            </a:fld>
            <a:endParaRPr lang="en-US" altLang="en-US"/>
          </a:p>
        </p:txBody>
      </p:sp>
    </p:spTree>
    <p:extLst>
      <p:ext uri="{BB962C8B-B14F-4D97-AF65-F5344CB8AC3E}">
        <p14:creationId xmlns:p14="http://schemas.microsoft.com/office/powerpoint/2010/main" val="542433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EAE5043-A517-4075-8263-4BF278E42942}"/>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a:extLst>
              <a:ext uri="{FF2B5EF4-FFF2-40B4-BE49-F238E27FC236}">
                <a16:creationId xmlns:a16="http://schemas.microsoft.com/office/drawing/2014/main" id="{F5835639-FEF0-43C3-912C-49A78E5B2E2A}"/>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a:extLst>
              <a:ext uri="{FF2B5EF4-FFF2-40B4-BE49-F238E27FC236}">
                <a16:creationId xmlns:a16="http://schemas.microsoft.com/office/drawing/2014/main" id="{2E95243F-AAB2-4113-A405-73AD8FE75FF0}"/>
              </a:ext>
            </a:extLst>
          </p:cNvPr>
          <p:cNvSpPr>
            <a:spLocks noGrp="1"/>
          </p:cNvSpPr>
          <p:nvPr>
            <p:ph type="sldNum" sz="quarter" idx="12"/>
          </p:nvPr>
        </p:nvSpPr>
        <p:spPr/>
        <p:txBody>
          <a:bodyPr/>
          <a:lstStyle>
            <a:lvl1pPr eaLnBrk="0" hangingPunct="0">
              <a:defRPr/>
            </a:lvl1pPr>
          </a:lstStyle>
          <a:p>
            <a:pPr>
              <a:defRPr/>
            </a:pPr>
            <a:fld id="{40158349-E647-4081-971C-5554CAB0E6B1}" type="slidenum">
              <a:rPr lang="en-US" altLang="en-US"/>
              <a:pPr>
                <a:defRPr/>
              </a:pPr>
              <a:t>‹#›</a:t>
            </a:fld>
            <a:endParaRPr lang="en-US" altLang="en-US"/>
          </a:p>
        </p:txBody>
      </p:sp>
    </p:spTree>
    <p:extLst>
      <p:ext uri="{BB962C8B-B14F-4D97-AF65-F5344CB8AC3E}">
        <p14:creationId xmlns:p14="http://schemas.microsoft.com/office/powerpoint/2010/main" val="3586926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5CFA00E-4313-4B2E-82EB-AA5E311E9B55}"/>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a:extLst>
              <a:ext uri="{FF2B5EF4-FFF2-40B4-BE49-F238E27FC236}">
                <a16:creationId xmlns:a16="http://schemas.microsoft.com/office/drawing/2014/main" id="{EF059319-0820-4149-919A-269DF235A424}"/>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a:extLst>
              <a:ext uri="{FF2B5EF4-FFF2-40B4-BE49-F238E27FC236}">
                <a16:creationId xmlns:a16="http://schemas.microsoft.com/office/drawing/2014/main" id="{EF5D65C2-010D-4197-A109-F317169BA49B}"/>
              </a:ext>
            </a:extLst>
          </p:cNvPr>
          <p:cNvSpPr>
            <a:spLocks noGrp="1"/>
          </p:cNvSpPr>
          <p:nvPr>
            <p:ph type="sldNum" sz="quarter" idx="12"/>
          </p:nvPr>
        </p:nvSpPr>
        <p:spPr/>
        <p:txBody>
          <a:bodyPr/>
          <a:lstStyle>
            <a:lvl1pPr eaLnBrk="0" hangingPunct="0">
              <a:defRPr/>
            </a:lvl1pPr>
          </a:lstStyle>
          <a:p>
            <a:pPr>
              <a:defRPr/>
            </a:pPr>
            <a:fld id="{8E8CBD36-41C8-477B-814E-4F6073A397A5}" type="slidenum">
              <a:rPr lang="en-US" altLang="en-US"/>
              <a:pPr>
                <a:defRPr/>
              </a:pPr>
              <a:t>‹#›</a:t>
            </a:fld>
            <a:endParaRPr lang="en-US" altLang="en-US"/>
          </a:p>
        </p:txBody>
      </p:sp>
    </p:spTree>
    <p:extLst>
      <p:ext uri="{BB962C8B-B14F-4D97-AF65-F5344CB8AC3E}">
        <p14:creationId xmlns:p14="http://schemas.microsoft.com/office/powerpoint/2010/main" val="1038106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61E5D-0889-48FB-B69F-A8A771CF8165}"/>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a:extLst>
              <a:ext uri="{FF2B5EF4-FFF2-40B4-BE49-F238E27FC236}">
                <a16:creationId xmlns:a16="http://schemas.microsoft.com/office/drawing/2014/main" id="{07A82F81-F707-4603-8E4E-87AF7A47A960}"/>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a:extLst>
              <a:ext uri="{FF2B5EF4-FFF2-40B4-BE49-F238E27FC236}">
                <a16:creationId xmlns:a16="http://schemas.microsoft.com/office/drawing/2014/main" id="{8715C57B-CC22-4237-8A1B-41422297036C}"/>
              </a:ext>
            </a:extLst>
          </p:cNvPr>
          <p:cNvSpPr>
            <a:spLocks noGrp="1"/>
          </p:cNvSpPr>
          <p:nvPr>
            <p:ph type="sldNum" sz="quarter" idx="12"/>
          </p:nvPr>
        </p:nvSpPr>
        <p:spPr/>
        <p:txBody>
          <a:bodyPr/>
          <a:lstStyle>
            <a:lvl1pPr eaLnBrk="0" hangingPunct="0">
              <a:defRPr/>
            </a:lvl1pPr>
          </a:lstStyle>
          <a:p>
            <a:pPr>
              <a:defRPr/>
            </a:pPr>
            <a:fld id="{EEEF68BA-91E9-4FF1-99EA-F18FFFB13AB4}" type="slidenum">
              <a:rPr lang="en-US" altLang="en-US"/>
              <a:pPr>
                <a:defRPr/>
              </a:pPr>
              <a:t>‹#›</a:t>
            </a:fld>
            <a:endParaRPr lang="en-US" altLang="en-US"/>
          </a:p>
        </p:txBody>
      </p:sp>
    </p:spTree>
    <p:extLst>
      <p:ext uri="{BB962C8B-B14F-4D97-AF65-F5344CB8AC3E}">
        <p14:creationId xmlns:p14="http://schemas.microsoft.com/office/powerpoint/2010/main" val="543112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22E06-6EDE-466A-AB07-43C4DFC86635}"/>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a:extLst>
              <a:ext uri="{FF2B5EF4-FFF2-40B4-BE49-F238E27FC236}">
                <a16:creationId xmlns:a16="http://schemas.microsoft.com/office/drawing/2014/main" id="{DC3C4F72-CC35-4368-BD7F-AB8181DEBF61}"/>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a:extLst>
              <a:ext uri="{FF2B5EF4-FFF2-40B4-BE49-F238E27FC236}">
                <a16:creationId xmlns:a16="http://schemas.microsoft.com/office/drawing/2014/main" id="{BAF03178-9BED-4CF6-A26F-55F53B178918}"/>
              </a:ext>
            </a:extLst>
          </p:cNvPr>
          <p:cNvSpPr>
            <a:spLocks noGrp="1"/>
          </p:cNvSpPr>
          <p:nvPr>
            <p:ph type="sldNum" sz="quarter" idx="12"/>
          </p:nvPr>
        </p:nvSpPr>
        <p:spPr/>
        <p:txBody>
          <a:bodyPr/>
          <a:lstStyle>
            <a:lvl1pPr eaLnBrk="0" hangingPunct="0">
              <a:defRPr/>
            </a:lvl1pPr>
          </a:lstStyle>
          <a:p>
            <a:pPr>
              <a:defRPr/>
            </a:pPr>
            <a:fld id="{0160ED74-9076-4459-ADCB-9E45F06E1131}" type="slidenum">
              <a:rPr lang="en-US" altLang="en-US"/>
              <a:pPr>
                <a:defRPr/>
              </a:pPr>
              <a:t>‹#›</a:t>
            </a:fld>
            <a:endParaRPr lang="en-US" altLang="en-US"/>
          </a:p>
        </p:txBody>
      </p:sp>
    </p:spTree>
    <p:extLst>
      <p:ext uri="{BB962C8B-B14F-4D97-AF65-F5344CB8AC3E}">
        <p14:creationId xmlns:p14="http://schemas.microsoft.com/office/powerpoint/2010/main" val="227764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720A-3C94-46D2-92B9-A8537EAEAE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8EA2-96D3-49F6-8E58-695ADED1DAD2}"/>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8566F-0663-47BD-A5EB-39E1C6BC7FC7}"/>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FC58CA-81D9-4D35-9BCA-04BB4F3357A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D41E814-73F9-4963-A99F-B9A7B95EAB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02EA96C-BB42-4402-B8AF-D2B3BB3E4FBD}"/>
              </a:ext>
            </a:extLst>
          </p:cNvPr>
          <p:cNvSpPr>
            <a:spLocks noGrp="1" noChangeArrowheads="1"/>
          </p:cNvSpPr>
          <p:nvPr>
            <p:ph type="sldNum" sz="quarter" idx="12"/>
          </p:nvPr>
        </p:nvSpPr>
        <p:spPr>
          <a:ln/>
        </p:spPr>
        <p:txBody>
          <a:bodyPr/>
          <a:lstStyle>
            <a:lvl1pPr>
              <a:defRPr/>
            </a:lvl1pPr>
          </a:lstStyle>
          <a:p>
            <a:pPr>
              <a:defRPr/>
            </a:pPr>
            <a:fld id="{9661D88E-8E0D-4CD0-8197-EACF887EDA30}" type="slidenum">
              <a:rPr lang="en-US" altLang="en-US"/>
              <a:pPr>
                <a:defRPr/>
              </a:pPr>
              <a:t>‹#›</a:t>
            </a:fld>
            <a:endParaRPr lang="en-US" altLang="en-US"/>
          </a:p>
        </p:txBody>
      </p:sp>
    </p:spTree>
    <p:extLst>
      <p:ext uri="{BB962C8B-B14F-4D97-AF65-F5344CB8AC3E}">
        <p14:creationId xmlns:p14="http://schemas.microsoft.com/office/powerpoint/2010/main" val="170017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58B6-34D6-4AD3-98BE-7A475D47B51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7553DA-A602-409E-A062-CD108713677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2FAA0A-7EFE-4A7D-A73F-2DC27537F1D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819F76-ADF4-4557-8B83-EDF9601483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C2290A-5C05-4D94-BFA6-637DE3ED0D2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BDEEE64-7749-4DD5-903D-95AEAFD2ED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87D87AE-4EBD-4CB6-87C6-C2EF19BF5D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B16B40A-E341-4B1A-9E24-3B5F17C63766}"/>
              </a:ext>
            </a:extLst>
          </p:cNvPr>
          <p:cNvSpPr>
            <a:spLocks noGrp="1" noChangeArrowheads="1"/>
          </p:cNvSpPr>
          <p:nvPr>
            <p:ph type="sldNum" sz="quarter" idx="12"/>
          </p:nvPr>
        </p:nvSpPr>
        <p:spPr>
          <a:ln/>
        </p:spPr>
        <p:txBody>
          <a:bodyPr/>
          <a:lstStyle>
            <a:lvl1pPr>
              <a:defRPr/>
            </a:lvl1pPr>
          </a:lstStyle>
          <a:p>
            <a:pPr>
              <a:defRPr/>
            </a:pPr>
            <a:fld id="{0C9C957E-CE23-4640-A648-368E38A57B43}" type="slidenum">
              <a:rPr lang="en-US" altLang="en-US"/>
              <a:pPr>
                <a:defRPr/>
              </a:pPr>
              <a:t>‹#›</a:t>
            </a:fld>
            <a:endParaRPr lang="en-US" altLang="en-US"/>
          </a:p>
        </p:txBody>
      </p:sp>
    </p:spTree>
    <p:extLst>
      <p:ext uri="{BB962C8B-B14F-4D97-AF65-F5344CB8AC3E}">
        <p14:creationId xmlns:p14="http://schemas.microsoft.com/office/powerpoint/2010/main" val="161243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7E23-D2ED-4D0F-892A-4317C93F1FA1}"/>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192207D-B62A-4041-8157-68CDB50F04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1944503-B457-42EF-A207-C8AAB67794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3311882-23B3-4B5D-AEEB-D92B9D655768}"/>
              </a:ext>
            </a:extLst>
          </p:cNvPr>
          <p:cNvSpPr>
            <a:spLocks noGrp="1" noChangeArrowheads="1"/>
          </p:cNvSpPr>
          <p:nvPr>
            <p:ph type="sldNum" sz="quarter" idx="12"/>
          </p:nvPr>
        </p:nvSpPr>
        <p:spPr>
          <a:ln/>
        </p:spPr>
        <p:txBody>
          <a:bodyPr/>
          <a:lstStyle>
            <a:lvl1pPr>
              <a:defRPr/>
            </a:lvl1pPr>
          </a:lstStyle>
          <a:p>
            <a:pPr>
              <a:defRPr/>
            </a:pPr>
            <a:fld id="{5BE331C6-4885-4987-829E-F1BB365F72B1}" type="slidenum">
              <a:rPr lang="en-US" altLang="en-US"/>
              <a:pPr>
                <a:defRPr/>
              </a:pPr>
              <a:t>‹#›</a:t>
            </a:fld>
            <a:endParaRPr lang="en-US" altLang="en-US"/>
          </a:p>
        </p:txBody>
      </p:sp>
    </p:spTree>
    <p:extLst>
      <p:ext uri="{BB962C8B-B14F-4D97-AF65-F5344CB8AC3E}">
        <p14:creationId xmlns:p14="http://schemas.microsoft.com/office/powerpoint/2010/main" val="57884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EC5EE2-2D77-405A-B33C-B0443D6FF7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859982B-3FE6-4878-B02D-EA62B4E6BC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D3AE9BE-D3DE-4F54-8319-1FD20220DE50}"/>
              </a:ext>
            </a:extLst>
          </p:cNvPr>
          <p:cNvSpPr>
            <a:spLocks noGrp="1" noChangeArrowheads="1"/>
          </p:cNvSpPr>
          <p:nvPr>
            <p:ph type="sldNum" sz="quarter" idx="12"/>
          </p:nvPr>
        </p:nvSpPr>
        <p:spPr>
          <a:ln/>
        </p:spPr>
        <p:txBody>
          <a:bodyPr/>
          <a:lstStyle>
            <a:lvl1pPr>
              <a:defRPr/>
            </a:lvl1pPr>
          </a:lstStyle>
          <a:p>
            <a:pPr>
              <a:defRPr/>
            </a:pPr>
            <a:fld id="{1B818A8F-3BF3-4C77-AEFD-31FD0C3BC993}" type="slidenum">
              <a:rPr lang="en-US" altLang="en-US"/>
              <a:pPr>
                <a:defRPr/>
              </a:pPr>
              <a:t>‹#›</a:t>
            </a:fld>
            <a:endParaRPr lang="en-US" altLang="en-US"/>
          </a:p>
        </p:txBody>
      </p:sp>
    </p:spTree>
    <p:extLst>
      <p:ext uri="{BB962C8B-B14F-4D97-AF65-F5344CB8AC3E}">
        <p14:creationId xmlns:p14="http://schemas.microsoft.com/office/powerpoint/2010/main" val="227273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CE65-CC2C-427D-A5DD-744B9EF28F4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14C8B8-8973-40DC-97EF-EA99C58F61E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8DC45B-F9BB-431B-9B1D-366C6069D37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3949E3C-E1CB-4010-B84C-C8AC81DD20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1233E21-37E3-4E40-852F-05D269215F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A3B130E-0599-40FD-A03F-9CEDAC9A8316}"/>
              </a:ext>
            </a:extLst>
          </p:cNvPr>
          <p:cNvSpPr>
            <a:spLocks noGrp="1" noChangeArrowheads="1"/>
          </p:cNvSpPr>
          <p:nvPr>
            <p:ph type="sldNum" sz="quarter" idx="12"/>
          </p:nvPr>
        </p:nvSpPr>
        <p:spPr>
          <a:ln/>
        </p:spPr>
        <p:txBody>
          <a:bodyPr/>
          <a:lstStyle>
            <a:lvl1pPr>
              <a:defRPr/>
            </a:lvl1pPr>
          </a:lstStyle>
          <a:p>
            <a:pPr>
              <a:defRPr/>
            </a:pPr>
            <a:fld id="{019ABBD0-1C75-4268-8271-E7B97F55B363}" type="slidenum">
              <a:rPr lang="en-US" altLang="en-US"/>
              <a:pPr>
                <a:defRPr/>
              </a:pPr>
              <a:t>‹#›</a:t>
            </a:fld>
            <a:endParaRPr lang="en-US" altLang="en-US"/>
          </a:p>
        </p:txBody>
      </p:sp>
    </p:spTree>
    <p:extLst>
      <p:ext uri="{BB962C8B-B14F-4D97-AF65-F5344CB8AC3E}">
        <p14:creationId xmlns:p14="http://schemas.microsoft.com/office/powerpoint/2010/main" val="247635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57B4-1A72-45B5-BD80-09573096DD4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E080E5-B923-4AD7-9188-4CA77D666F8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0E4330BF-5035-4BB6-9998-CF564DFE6E1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DAD34A2-4B83-4FB0-AEFE-43CD6B82E8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8099EC5-1C19-45BB-BF33-4605F3D182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8F0AC72-CBA1-499B-9E8A-FAF57D64C014}"/>
              </a:ext>
            </a:extLst>
          </p:cNvPr>
          <p:cNvSpPr>
            <a:spLocks noGrp="1" noChangeArrowheads="1"/>
          </p:cNvSpPr>
          <p:nvPr>
            <p:ph type="sldNum" sz="quarter" idx="12"/>
          </p:nvPr>
        </p:nvSpPr>
        <p:spPr>
          <a:ln/>
        </p:spPr>
        <p:txBody>
          <a:bodyPr/>
          <a:lstStyle>
            <a:lvl1pPr>
              <a:defRPr/>
            </a:lvl1pPr>
          </a:lstStyle>
          <a:p>
            <a:pPr>
              <a:defRPr/>
            </a:pPr>
            <a:fld id="{E9A55AA5-8CE4-4662-89E3-07787C51DACA}" type="slidenum">
              <a:rPr lang="en-US" altLang="en-US"/>
              <a:pPr>
                <a:defRPr/>
              </a:pPr>
              <a:t>‹#›</a:t>
            </a:fld>
            <a:endParaRPr lang="en-US" altLang="en-US"/>
          </a:p>
        </p:txBody>
      </p:sp>
    </p:spTree>
    <p:extLst>
      <p:ext uri="{BB962C8B-B14F-4D97-AF65-F5344CB8AC3E}">
        <p14:creationId xmlns:p14="http://schemas.microsoft.com/office/powerpoint/2010/main" val="215828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A053A9-733B-460F-9963-C276E05CABF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EDC781F-FE58-43F6-A1A2-EDCEEFA4A5E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BF480E4-76EC-4BFA-845E-BCBE69A6575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DD5D5183-9219-41D2-B7E1-502DB65ACD5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609C1787-CA91-4439-925D-B5C6BF8AA7B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7A3B63C-5A0A-4DBA-B951-84DC6E4FAD1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CF1B833-C6E0-46FB-A23C-F4986F4EEAA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337713B-F5E7-430C-A59B-1DDF4749622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2036185-70A9-42BE-9A12-B66F77F4651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8A873452-E442-4C5E-AA4F-DEECDAFB792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70153418-0622-41A8-B1A5-9138FED9B5B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373DC09-5685-4D12-8DF6-4F8A4E96F1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uiExpand="1"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27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98CC80D-A09D-4499-8457-764422BEA61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52FCE3AC-8E5A-4F0F-9FDC-DB98CFC8E8D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D5AB80B-5B82-45EF-8ED9-3E53C774011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029" name="Rectangle 5">
            <a:extLst>
              <a:ext uri="{FF2B5EF4-FFF2-40B4-BE49-F238E27FC236}">
                <a16:creationId xmlns:a16="http://schemas.microsoft.com/office/drawing/2014/main" id="{37111C03-0A9B-4191-BC57-43183DE686F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a:extLst>
              <a:ext uri="{FF2B5EF4-FFF2-40B4-BE49-F238E27FC236}">
                <a16:creationId xmlns:a16="http://schemas.microsoft.com/office/drawing/2014/main" id="{0D4A1229-D791-4FBB-85B7-0B1D1E5C78B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56B59B8B-0627-4AE0-9F61-F4CFBC8878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490DB75-AAE1-439E-97DD-FC4156C3B219}"/>
              </a:ext>
            </a:extLst>
          </p:cNvPr>
          <p:cNvSpPr>
            <a:spLocks noGrp="1" noChangeArrowheads="1"/>
          </p:cNvSpPr>
          <p:nvPr>
            <p:ph type="ctrTitle"/>
          </p:nvPr>
        </p:nvSpPr>
        <p:spPr/>
        <p:txBody>
          <a:bodyPr/>
          <a:lstStyle/>
          <a:p>
            <a:pPr eaLnBrk="1" hangingPunct="1"/>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endParaRPr lang="en-US" altLang="en-US" sz="2400">
              <a:solidFill>
                <a:srgbClr val="C00000"/>
              </a:solidFill>
            </a:endParaRPr>
          </a:p>
        </p:txBody>
      </p:sp>
      <p:sp>
        <p:nvSpPr>
          <p:cNvPr id="15363" name="Subtitle 2">
            <a:extLst>
              <a:ext uri="{FF2B5EF4-FFF2-40B4-BE49-F238E27FC236}">
                <a16:creationId xmlns:a16="http://schemas.microsoft.com/office/drawing/2014/main" id="{F9711AA5-4532-420D-B123-322C6A898617}"/>
              </a:ext>
            </a:extLst>
          </p:cNvPr>
          <p:cNvSpPr>
            <a:spLocks noGrp="1" noChangeArrowheads="1"/>
          </p:cNvSpPr>
          <p:nvPr>
            <p:ph type="subTitle" idx="1"/>
          </p:nvPr>
        </p:nvSpPr>
        <p:spPr>
          <a:xfrm>
            <a:off x="1371600" y="5410200"/>
            <a:ext cx="6400800" cy="1295400"/>
          </a:xfrm>
        </p:spPr>
        <p:txBody>
          <a:bodyPr/>
          <a:lstStyle/>
          <a:p>
            <a:pPr eaLnBrk="1" hangingPunct="1"/>
            <a:endParaRPr lang="en-US" altLang="en-US" dirty="0"/>
          </a:p>
          <a:p>
            <a:pPr eaLnBrk="1" hangingPunct="1"/>
            <a:r>
              <a:rPr lang="en-US" altLang="en-US" sz="2800" dirty="0">
                <a:solidFill>
                  <a:srgbClr val="800000"/>
                </a:solidFill>
              </a:rPr>
              <a:t>.</a:t>
            </a:r>
            <a:endParaRPr lang="en-US" altLang="en-US" sz="1600" dirty="0">
              <a:solidFill>
                <a:srgbClr val="8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193674"/>
            <a:ext cx="8229600" cy="1025526"/>
          </a:xfrm>
        </p:spPr>
        <p:txBody>
          <a:bodyPr/>
          <a:lstStyle/>
          <a:p>
            <a:r>
              <a:rPr lang="en-US" sz="3400" dirty="0">
                <a:solidFill>
                  <a:schemeClr val="bg1"/>
                </a:solidFill>
              </a:rPr>
              <a:t>Facts –</a:t>
            </a:r>
          </a:p>
        </p:txBody>
      </p:sp>
      <p:sp>
        <p:nvSpPr>
          <p:cNvPr id="3" name="Content Placeholder 2">
            <a:extLst>
              <a:ext uri="{FF2B5EF4-FFF2-40B4-BE49-F238E27FC236}">
                <a16:creationId xmlns:a16="http://schemas.microsoft.com/office/drawing/2014/main" id="{2C4FEF49-D215-45CC-B150-F310FB4A74D2}"/>
              </a:ext>
            </a:extLst>
          </p:cNvPr>
          <p:cNvSpPr>
            <a:spLocks noGrp="1"/>
          </p:cNvSpPr>
          <p:nvPr>
            <p:ph idx="1"/>
          </p:nvPr>
        </p:nvSpPr>
        <p:spPr>
          <a:xfrm>
            <a:off x="295564" y="990600"/>
            <a:ext cx="8571344" cy="5410200"/>
          </a:xfrm>
        </p:spPr>
        <p:txBody>
          <a:bodyPr/>
          <a:lstStyle/>
          <a:p>
            <a:pPr marL="341313" indent="-341313">
              <a:buNone/>
            </a:pPr>
            <a:r>
              <a:rPr lang="en-US" sz="2400" dirty="0">
                <a:solidFill>
                  <a:srgbClr val="FFC000"/>
                </a:solidFill>
              </a:rPr>
              <a:t>1. </a:t>
            </a:r>
            <a:r>
              <a:rPr lang="en-US" sz="2800" dirty="0">
                <a:solidFill>
                  <a:srgbClr val="FFFFCC"/>
                </a:solidFill>
              </a:rPr>
              <a:t>Whatever Bible discusses, it represents accurately.</a:t>
            </a:r>
          </a:p>
          <a:p>
            <a:pPr marL="341313" indent="-341313">
              <a:buNone/>
            </a:pPr>
            <a:r>
              <a:rPr lang="en-US" sz="2400" dirty="0">
                <a:solidFill>
                  <a:srgbClr val="FFC000"/>
                </a:solidFill>
              </a:rPr>
              <a:t>2. </a:t>
            </a:r>
            <a:r>
              <a:rPr lang="en-US" dirty="0">
                <a:solidFill>
                  <a:srgbClr val="CCFFFF"/>
                </a:solidFill>
              </a:rPr>
              <a:t>‘</a:t>
            </a:r>
            <a:r>
              <a:rPr lang="en-US" i="1" dirty="0">
                <a:solidFill>
                  <a:srgbClr val="CCFFFF"/>
                </a:solidFill>
              </a:rPr>
              <a:t>Dinosaur</a:t>
            </a:r>
            <a:r>
              <a:rPr lang="en-US" dirty="0">
                <a:solidFill>
                  <a:srgbClr val="CCFFFF"/>
                </a:solidFill>
              </a:rPr>
              <a:t>’</a:t>
            </a:r>
            <a:r>
              <a:rPr lang="en-US" dirty="0">
                <a:solidFill>
                  <a:schemeClr val="bg1"/>
                </a:solidFill>
              </a:rPr>
              <a:t> did not exist until 1842.</a:t>
            </a:r>
          </a:p>
          <a:p>
            <a:pPr marL="0" indent="0">
              <a:buNone/>
            </a:pPr>
            <a:endParaRPr lang="en-US" sz="3200" dirty="0">
              <a:solidFill>
                <a:schemeClr val="bg1"/>
              </a:solidFill>
            </a:endParaRPr>
          </a:p>
          <a:p>
            <a:pPr marL="0" indent="0">
              <a:buNone/>
            </a:pPr>
            <a:endParaRPr lang="en-US" sz="3200" dirty="0">
              <a:solidFill>
                <a:schemeClr val="bg1"/>
              </a:solidFill>
            </a:endParaRPr>
          </a:p>
        </p:txBody>
      </p:sp>
      <p:sp>
        <p:nvSpPr>
          <p:cNvPr id="8" name="Rectangle 7">
            <a:extLst>
              <a:ext uri="{FF2B5EF4-FFF2-40B4-BE49-F238E27FC236}">
                <a16:creationId xmlns:a16="http://schemas.microsoft.com/office/drawing/2014/main" id="{430121C1-7378-47EB-B5A4-B06FAEA9BB8F}"/>
              </a:ext>
            </a:extLst>
          </p:cNvPr>
          <p:cNvSpPr/>
          <p:nvPr/>
        </p:nvSpPr>
        <p:spPr>
          <a:xfrm>
            <a:off x="1171339" y="2209800"/>
            <a:ext cx="6801323" cy="1101726"/>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Wyclif: English Bible, 1392 –</a:t>
            </a:r>
            <a:br>
              <a:rPr lang="en-US" sz="3200" dirty="0"/>
            </a:br>
            <a:r>
              <a:rPr lang="en-US" sz="3200" dirty="0"/>
              <a:t>450 years before the word ‘dinosaur’</a:t>
            </a:r>
          </a:p>
        </p:txBody>
      </p:sp>
      <p:sp>
        <p:nvSpPr>
          <p:cNvPr id="9" name="Rectangle 8">
            <a:extLst>
              <a:ext uri="{FF2B5EF4-FFF2-40B4-BE49-F238E27FC236}">
                <a16:creationId xmlns:a16="http://schemas.microsoft.com/office/drawing/2014/main" id="{CEDE96E9-0354-46D9-89C4-3E687A4611F2}"/>
              </a:ext>
            </a:extLst>
          </p:cNvPr>
          <p:cNvSpPr/>
          <p:nvPr/>
        </p:nvSpPr>
        <p:spPr>
          <a:xfrm>
            <a:off x="1761536" y="4800600"/>
            <a:ext cx="5620928" cy="1025526"/>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rPr>
              <a:t>If Bible refers to dinosaurs,</a:t>
            </a:r>
            <a:br>
              <a:rPr lang="en-US" sz="3200" dirty="0">
                <a:solidFill>
                  <a:srgbClr val="FFFF00"/>
                </a:solidFill>
              </a:rPr>
            </a:br>
            <a:r>
              <a:rPr lang="en-US" sz="3200" dirty="0">
                <a:solidFill>
                  <a:srgbClr val="FFFF00"/>
                </a:solidFill>
              </a:rPr>
              <a:t>it must use a different name</a:t>
            </a:r>
          </a:p>
        </p:txBody>
      </p:sp>
      <p:sp>
        <p:nvSpPr>
          <p:cNvPr id="10" name="Rectangle 9">
            <a:extLst>
              <a:ext uri="{FF2B5EF4-FFF2-40B4-BE49-F238E27FC236}">
                <a16:creationId xmlns:a16="http://schemas.microsoft.com/office/drawing/2014/main" id="{2DD4FD39-CDAC-44E7-ACF5-7C6DD7FACCEA}"/>
              </a:ext>
            </a:extLst>
          </p:cNvPr>
          <p:cNvSpPr/>
          <p:nvPr/>
        </p:nvSpPr>
        <p:spPr>
          <a:xfrm>
            <a:off x="1173020" y="3470274"/>
            <a:ext cx="6801323" cy="1101726"/>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KJV: English Bible, 1611 –</a:t>
            </a:r>
            <a:br>
              <a:rPr lang="en-US" sz="3200" dirty="0"/>
            </a:br>
            <a:r>
              <a:rPr lang="en-US" sz="3200" dirty="0"/>
              <a:t>231 years before the word ‘dinosaur’</a:t>
            </a:r>
          </a:p>
        </p:txBody>
      </p:sp>
    </p:spTree>
    <p:extLst>
      <p:ext uri="{BB962C8B-B14F-4D97-AF65-F5344CB8AC3E}">
        <p14:creationId xmlns:p14="http://schemas.microsoft.com/office/powerpoint/2010/main" val="388602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193674"/>
            <a:ext cx="8229600" cy="1025526"/>
          </a:xfrm>
        </p:spPr>
        <p:txBody>
          <a:bodyPr/>
          <a:lstStyle/>
          <a:p>
            <a:r>
              <a:rPr lang="en-US" sz="3400" dirty="0">
                <a:solidFill>
                  <a:schemeClr val="bg1"/>
                </a:solidFill>
              </a:rPr>
              <a:t>Facts –</a:t>
            </a:r>
          </a:p>
        </p:txBody>
      </p:sp>
      <p:sp>
        <p:nvSpPr>
          <p:cNvPr id="3" name="Content Placeholder 2">
            <a:extLst>
              <a:ext uri="{FF2B5EF4-FFF2-40B4-BE49-F238E27FC236}">
                <a16:creationId xmlns:a16="http://schemas.microsoft.com/office/drawing/2014/main" id="{2C4FEF49-D215-45CC-B150-F310FB4A74D2}"/>
              </a:ext>
            </a:extLst>
          </p:cNvPr>
          <p:cNvSpPr>
            <a:spLocks noGrp="1"/>
          </p:cNvSpPr>
          <p:nvPr>
            <p:ph idx="1"/>
          </p:nvPr>
        </p:nvSpPr>
        <p:spPr>
          <a:xfrm>
            <a:off x="274780" y="990600"/>
            <a:ext cx="8599052" cy="5673726"/>
          </a:xfrm>
        </p:spPr>
        <p:txBody>
          <a:bodyPr/>
          <a:lstStyle/>
          <a:p>
            <a:pPr marL="341313" indent="-341313">
              <a:buNone/>
            </a:pPr>
            <a:r>
              <a:rPr lang="en-US" sz="2400" dirty="0">
                <a:solidFill>
                  <a:srgbClr val="FFC000"/>
                </a:solidFill>
              </a:rPr>
              <a:t>1. </a:t>
            </a:r>
            <a:r>
              <a:rPr lang="en-US" sz="2800" dirty="0">
                <a:solidFill>
                  <a:srgbClr val="FFFFCC"/>
                </a:solidFill>
              </a:rPr>
              <a:t>Whatever Bible discusses, it represents accurately.</a:t>
            </a:r>
          </a:p>
          <a:p>
            <a:pPr marL="341313" indent="-341313">
              <a:buNone/>
            </a:pPr>
            <a:r>
              <a:rPr lang="en-US" sz="2400" dirty="0">
                <a:solidFill>
                  <a:srgbClr val="FFC000"/>
                </a:solidFill>
              </a:rPr>
              <a:t>2. </a:t>
            </a:r>
            <a:r>
              <a:rPr lang="en-US" sz="2800" dirty="0">
                <a:solidFill>
                  <a:srgbClr val="FFFFCC"/>
                </a:solidFill>
              </a:rPr>
              <a:t>‘Dinosaur’ did not exist until 1842.</a:t>
            </a:r>
          </a:p>
          <a:p>
            <a:pPr marL="341313" indent="-341313">
              <a:spcAft>
                <a:spcPts val="900"/>
              </a:spcAft>
              <a:buNone/>
            </a:pPr>
            <a:r>
              <a:rPr lang="en-US" sz="2400" dirty="0">
                <a:solidFill>
                  <a:srgbClr val="FFC000"/>
                </a:solidFill>
              </a:rPr>
              <a:t>3.</a:t>
            </a:r>
            <a:r>
              <a:rPr lang="en-US" dirty="0">
                <a:solidFill>
                  <a:schemeClr val="bg1"/>
                </a:solidFill>
              </a:rPr>
              <a:t> Some say Bible does not refer to dinosaurs.</a:t>
            </a:r>
          </a:p>
          <a:p>
            <a:pPr marL="0" indent="0">
              <a:spcAft>
                <a:spcPts val="400"/>
              </a:spcAft>
              <a:buNone/>
            </a:pPr>
            <a:endParaRPr lang="en-US" sz="3200" dirty="0">
              <a:solidFill>
                <a:schemeClr val="bg1"/>
              </a:solidFill>
            </a:endParaRPr>
          </a:p>
          <a:p>
            <a:pPr marL="684213" indent="-684213" defTabSz="400050">
              <a:spcAft>
                <a:spcPts val="400"/>
              </a:spcAft>
              <a:buNone/>
              <a:tabLst>
                <a:tab pos="803275" algn="l"/>
              </a:tabLst>
            </a:pPr>
            <a:r>
              <a:rPr lang="en-US" dirty="0">
                <a:solidFill>
                  <a:schemeClr val="bg1"/>
                </a:solidFill>
              </a:rPr>
              <a:t>    </a:t>
            </a:r>
            <a:r>
              <a:rPr lang="en-US" sz="2400" dirty="0">
                <a:solidFill>
                  <a:srgbClr val="FFC000"/>
                </a:solidFill>
              </a:rPr>
              <a:t>a. </a:t>
            </a:r>
            <a:r>
              <a:rPr lang="en-US" sz="3100" dirty="0">
                <a:solidFill>
                  <a:schemeClr val="bg1"/>
                </a:solidFill>
              </a:rPr>
              <a:t>Gn.1:21 </a:t>
            </a:r>
            <a:r>
              <a:rPr lang="en-US" sz="3000" dirty="0">
                <a:solidFill>
                  <a:schemeClr val="bg1"/>
                </a:solidFill>
              </a:rPr>
              <a:t>(Job 7:12):</a:t>
            </a:r>
            <a:r>
              <a:rPr lang="en-US" sz="3100" dirty="0">
                <a:solidFill>
                  <a:schemeClr val="bg1"/>
                </a:solidFill>
              </a:rPr>
              <a:t> </a:t>
            </a:r>
            <a:r>
              <a:rPr lang="en-US" sz="3100" dirty="0">
                <a:solidFill>
                  <a:srgbClr val="FF9933"/>
                </a:solidFill>
              </a:rPr>
              <a:t>sea monster; sea 	 	dragon, i.e., a serpent-like monster…</a:t>
            </a:r>
            <a:br>
              <a:rPr lang="en-US" sz="3100" dirty="0">
                <a:solidFill>
                  <a:srgbClr val="FF9933"/>
                </a:solidFill>
              </a:rPr>
            </a:br>
            <a:r>
              <a:rPr lang="en-US" sz="3100" dirty="0">
                <a:solidFill>
                  <a:srgbClr val="FF9933"/>
                </a:solidFill>
              </a:rPr>
              <a:t> sea serpent.   </a:t>
            </a:r>
            <a:r>
              <a:rPr lang="en-US" sz="3100" dirty="0">
                <a:solidFill>
                  <a:schemeClr val="bg1"/>
                </a:solidFill>
              </a:rPr>
              <a:t>Ps.148:7 </a:t>
            </a:r>
          </a:p>
          <a:p>
            <a:pPr marL="803275" indent="-803275" defTabSz="400050">
              <a:buNone/>
              <a:tabLst>
                <a:tab pos="803275" algn="l"/>
              </a:tabLst>
            </a:pPr>
            <a:r>
              <a:rPr lang="en-US" sz="3100" dirty="0">
                <a:solidFill>
                  <a:schemeClr val="bg1"/>
                </a:solidFill>
              </a:rPr>
              <a:t>    </a:t>
            </a:r>
            <a:r>
              <a:rPr lang="en-US" sz="2400" dirty="0">
                <a:solidFill>
                  <a:srgbClr val="FFC000"/>
                </a:solidFill>
              </a:rPr>
              <a:t>b.</a:t>
            </a:r>
            <a:r>
              <a:rPr lang="en-US" sz="3100" dirty="0">
                <a:solidFill>
                  <a:schemeClr val="bg1"/>
                </a:solidFill>
              </a:rPr>
              <a:t> Is.30:6, </a:t>
            </a:r>
            <a:r>
              <a:rPr lang="en-US" sz="3100" dirty="0">
                <a:solidFill>
                  <a:srgbClr val="FF9933"/>
                </a:solidFill>
              </a:rPr>
              <a:t>flying fiery serpent</a:t>
            </a:r>
            <a:r>
              <a:rPr lang="en-US" sz="3100" dirty="0">
                <a:solidFill>
                  <a:schemeClr val="bg1"/>
                </a:solidFill>
              </a:rPr>
              <a:t>: exact ID  unknown.   Flying reptiles once lived.</a:t>
            </a:r>
          </a:p>
        </p:txBody>
      </p:sp>
      <p:sp>
        <p:nvSpPr>
          <p:cNvPr id="8" name="Rectangle 7">
            <a:extLst>
              <a:ext uri="{FF2B5EF4-FFF2-40B4-BE49-F238E27FC236}">
                <a16:creationId xmlns:a16="http://schemas.microsoft.com/office/drawing/2014/main" id="{430121C1-7378-47EB-B5A4-B06FAEA9BB8F}"/>
              </a:ext>
            </a:extLst>
          </p:cNvPr>
          <p:cNvSpPr/>
          <p:nvPr/>
        </p:nvSpPr>
        <p:spPr>
          <a:xfrm>
            <a:off x="2460457" y="2694708"/>
            <a:ext cx="4223086" cy="568326"/>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rPr>
              <a:t>How do they know?</a:t>
            </a:r>
          </a:p>
        </p:txBody>
      </p:sp>
    </p:spTree>
    <p:extLst>
      <p:ext uri="{BB962C8B-B14F-4D97-AF65-F5344CB8AC3E}">
        <p14:creationId xmlns:p14="http://schemas.microsoft.com/office/powerpoint/2010/main" val="288760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896937"/>
          </a:xfrm>
        </p:spPr>
        <p:txBody>
          <a:bodyPr/>
          <a:lstStyle/>
          <a:p>
            <a:r>
              <a:rPr lang="en-US" sz="3600" dirty="0">
                <a:solidFill>
                  <a:srgbClr val="CCFFFF"/>
                </a:solidFill>
              </a:rPr>
              <a:t>Job gets his wish</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066800"/>
            <a:ext cx="8610600" cy="5410200"/>
          </a:xfrm>
        </p:spPr>
        <p:txBody>
          <a:bodyPr/>
          <a:lstStyle/>
          <a:p>
            <a:pPr marL="0" indent="0">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God questions, Job withers.</a:t>
            </a:r>
          </a:p>
          <a:p>
            <a:pPr marL="0" indent="0">
              <a:spcBef>
                <a:spcPts val="600"/>
              </a:spcBef>
              <a:spcAft>
                <a:spcPts val="800"/>
              </a:spcAft>
              <a:buNone/>
            </a:pPr>
            <a:r>
              <a:rPr lang="en-US" sz="3200" dirty="0">
                <a:solidFill>
                  <a:schemeClr val="bg1"/>
                </a:solidFill>
                <a:ea typeface="Verdana" panose="020B0604030504040204" pitchFamily="34" charset="0"/>
                <a:cs typeface="Times New Roman" panose="02020603050405020304" pitchFamily="18" charset="0"/>
              </a:rPr>
              <a:t>Issue: before criticizing God, one must know what He knows, be able to do what He does.</a:t>
            </a:r>
          </a:p>
          <a:p>
            <a:pPr marL="0" indent="0">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God shows His power and wisdom that produced His creation.</a:t>
            </a:r>
          </a:p>
          <a:p>
            <a:pPr marL="0" indent="0" defTabSz="396875">
              <a:spcBef>
                <a:spcPts val="600"/>
              </a:spcBef>
              <a:spcAft>
                <a:spcPts val="300"/>
              </a:spcAft>
              <a:buNone/>
            </a:pPr>
            <a:r>
              <a:rPr lang="en-US" sz="3200" dirty="0">
                <a:solidFill>
                  <a:schemeClr val="bg1"/>
                </a:solidFill>
                <a:ea typeface="Verdana" panose="020B0604030504040204" pitchFamily="34" charset="0"/>
                <a:cs typeface="Times New Roman" panose="02020603050405020304" pitchFamily="18" charset="0"/>
              </a:rPr>
              <a:t>	Job seeks unconditional surrender.</a:t>
            </a:r>
          </a:p>
          <a:p>
            <a:pPr marL="0" indent="0">
              <a:spcBef>
                <a:spcPts val="600"/>
              </a:spcBef>
              <a:spcAft>
                <a:spcPts val="300"/>
              </a:spcAft>
              <a:buNone/>
            </a:pPr>
            <a:r>
              <a:rPr lang="en-US" dirty="0">
                <a:solidFill>
                  <a:srgbClr val="CCFFFF"/>
                </a:solidFill>
                <a:ea typeface="Verdana" panose="020B0604030504040204" pitchFamily="34" charset="0"/>
                <a:cs typeface="Times New Roman" panose="02020603050405020304" pitchFamily="18" charset="0"/>
              </a:rPr>
              <a:t>  </a:t>
            </a:r>
            <a:endParaRPr lang="en-US"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209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3" name="Rectangle: Rounded Corners 2">
            <a:extLst>
              <a:ext uri="{FF2B5EF4-FFF2-40B4-BE49-F238E27FC236}">
                <a16:creationId xmlns:a16="http://schemas.microsoft.com/office/drawing/2014/main" id="{1BBC1824-2D85-4E16-8CEF-63034EC2D16E}"/>
              </a:ext>
            </a:extLst>
          </p:cNvPr>
          <p:cNvSpPr/>
          <p:nvPr/>
        </p:nvSpPr>
        <p:spPr>
          <a:xfrm>
            <a:off x="1966608" y="914400"/>
            <a:ext cx="5226942" cy="457200"/>
          </a:xfrm>
          <a:prstGeom prst="round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accent3">
                    <a:lumMod val="85000"/>
                  </a:schemeClr>
                </a:solidFill>
                <a:latin typeface="Verdana" panose="020B0604030504040204" pitchFamily="34" charset="0"/>
                <a:ea typeface="Verdana" panose="020B0604030504040204" pitchFamily="34" charset="0"/>
              </a:rPr>
              <a:t>I. </a:t>
            </a:r>
            <a:r>
              <a:rPr lang="en-US" sz="2400" dirty="0">
                <a:solidFill>
                  <a:schemeClr val="accent3">
                    <a:lumMod val="85000"/>
                  </a:schemeClr>
                </a:solidFill>
              </a:rPr>
              <a:t>Why Are Dinosaurs Important?</a:t>
            </a:r>
          </a:p>
        </p:txBody>
      </p:sp>
      <p:sp>
        <p:nvSpPr>
          <p:cNvPr id="4" name="Rectangle: Rounded Corners 3">
            <a:extLst>
              <a:ext uri="{FF2B5EF4-FFF2-40B4-BE49-F238E27FC236}">
                <a16:creationId xmlns:a16="http://schemas.microsoft.com/office/drawing/2014/main" id="{5C86E60F-6AC6-4A26-AC82-051B19A356A6}"/>
              </a:ext>
            </a:extLst>
          </p:cNvPr>
          <p:cNvSpPr/>
          <p:nvPr/>
        </p:nvSpPr>
        <p:spPr>
          <a:xfrm>
            <a:off x="1410856" y="2133600"/>
            <a:ext cx="6324599" cy="1524000"/>
          </a:xfrm>
          <a:prstGeom prst="roundRect">
            <a:avLst/>
          </a:prstGeom>
          <a:solidFill>
            <a:schemeClr val="tx1"/>
          </a:solidFill>
          <a:ln w="31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chemeClr val="accent3">
                    <a:lumMod val="75000"/>
                  </a:schemeClr>
                </a:solidFill>
                <a:latin typeface="Verdana" panose="020B0604030504040204" pitchFamily="34" charset="0"/>
                <a:ea typeface="Verdana" panose="020B0604030504040204" pitchFamily="34" charset="0"/>
              </a:rPr>
              <a:t>III. Behemoth</a:t>
            </a:r>
          </a:p>
          <a:p>
            <a:pPr algn="ctr" eaLnBrk="1" hangingPunct="1">
              <a:defRPr/>
            </a:pPr>
            <a:r>
              <a:rPr lang="en-US" sz="2800" dirty="0">
                <a:solidFill>
                  <a:schemeClr val="accent3">
                    <a:lumMod val="75000"/>
                  </a:schemeClr>
                </a:solidFill>
                <a:latin typeface="Verdana" panose="020B0604030504040204" pitchFamily="34" charset="0"/>
                <a:ea typeface="Verdana" panose="020B0604030504040204" pitchFamily="34" charset="0"/>
              </a:rPr>
              <a:t>Job 41:15-24</a:t>
            </a:r>
            <a:endParaRPr lang="en-US" sz="3200" dirty="0">
              <a:solidFill>
                <a:schemeClr val="accent3">
                  <a:lumMod val="75000"/>
                </a:schemeClr>
              </a:solidFill>
            </a:endParaRPr>
          </a:p>
        </p:txBody>
      </p:sp>
      <p:sp>
        <p:nvSpPr>
          <p:cNvPr id="5" name="Rectangle: Rounded Corners 4">
            <a:extLst>
              <a:ext uri="{FF2B5EF4-FFF2-40B4-BE49-F238E27FC236}">
                <a16:creationId xmlns:a16="http://schemas.microsoft.com/office/drawing/2014/main" id="{8C831798-B3B3-4932-A2AC-3FD5A40B8A3F}"/>
              </a:ext>
            </a:extLst>
          </p:cNvPr>
          <p:cNvSpPr/>
          <p:nvPr/>
        </p:nvSpPr>
        <p:spPr>
          <a:xfrm>
            <a:off x="1969008" y="1524000"/>
            <a:ext cx="5226942" cy="457200"/>
          </a:xfrm>
          <a:prstGeom prst="round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accent3">
                    <a:lumMod val="85000"/>
                  </a:schemeClr>
                </a:solidFill>
                <a:latin typeface="Verdana" panose="020B0604030504040204" pitchFamily="34" charset="0"/>
                <a:ea typeface="Verdana" panose="020B0604030504040204" pitchFamily="34" charset="0"/>
              </a:rPr>
              <a:t>II. ‘Why Is Bible Silent?’</a:t>
            </a:r>
            <a:endParaRPr lang="en-US" sz="2400" dirty="0">
              <a:solidFill>
                <a:schemeClr val="accent3">
                  <a:lumMod val="85000"/>
                </a:schemeClr>
              </a:solidFill>
            </a:endParaRPr>
          </a:p>
        </p:txBody>
      </p:sp>
    </p:spTree>
    <p:extLst>
      <p:ext uri="{BB962C8B-B14F-4D97-AF65-F5344CB8AC3E}">
        <p14:creationId xmlns:p14="http://schemas.microsoft.com/office/powerpoint/2010/main" val="3093460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896937"/>
          </a:xfrm>
        </p:spPr>
        <p:txBody>
          <a:bodyPr/>
          <a:lstStyle/>
          <a:p>
            <a:r>
              <a:rPr lang="en-US" sz="3600" dirty="0">
                <a:solidFill>
                  <a:srgbClr val="CCFFFF"/>
                </a:solidFill>
              </a:rPr>
              <a:t>Behemoth, </a:t>
            </a:r>
            <a:r>
              <a:rPr lang="en-US" sz="3600" dirty="0">
                <a:solidFill>
                  <a:schemeClr val="bg1"/>
                </a:solidFill>
              </a:rPr>
              <a:t>Job 40:15-24</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1066800"/>
            <a:ext cx="8610600" cy="5410200"/>
          </a:xfrm>
        </p:spPr>
        <p:txBody>
          <a:bodyPr/>
          <a:lstStyle/>
          <a:p>
            <a:pPr marL="0" indent="0">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Intensive plural of ‘beast, animal, cattle.’</a:t>
            </a:r>
          </a:p>
          <a:p>
            <a:pPr marL="0" indent="0">
              <a:spcBef>
                <a:spcPts val="600"/>
              </a:spcBef>
              <a:spcAft>
                <a:spcPts val="800"/>
              </a:spcAft>
              <a:buNone/>
            </a:pPr>
            <a:r>
              <a:rPr lang="en-US" sz="3200" dirty="0">
                <a:solidFill>
                  <a:schemeClr val="bg1"/>
                </a:solidFill>
                <a:ea typeface="Verdana" panose="020B0604030504040204" pitchFamily="34" charset="0"/>
                <a:cs typeface="Times New Roman" panose="02020603050405020304" pitchFamily="18" charset="0"/>
              </a:rPr>
              <a:t>Can refer to beasts in general (Is.13:21).</a:t>
            </a:r>
          </a:p>
          <a:p>
            <a:pPr marL="0" indent="0">
              <a:spcBef>
                <a:spcPts val="600"/>
              </a:spcBef>
              <a:spcAft>
                <a:spcPts val="800"/>
              </a:spcAft>
              <a:buNone/>
            </a:pPr>
            <a:r>
              <a:rPr lang="en-US" dirty="0">
                <a:solidFill>
                  <a:schemeClr val="bg1"/>
                </a:solidFill>
                <a:ea typeface="Verdana" panose="020B0604030504040204" pitchFamily="34" charset="0"/>
                <a:cs typeface="Times New Roman" panose="02020603050405020304" pitchFamily="18" charset="0"/>
              </a:rPr>
              <a:t>Plural form + Singular verbs / pronouns specifies one great beast.</a:t>
            </a:r>
          </a:p>
          <a:p>
            <a:pPr marL="0" indent="0">
              <a:spcBef>
                <a:spcPts val="600"/>
              </a:spcBef>
              <a:spcAft>
                <a:spcPts val="300"/>
              </a:spcAft>
              <a:buNone/>
            </a:pPr>
            <a:r>
              <a:rPr lang="en-US" sz="3200" dirty="0">
                <a:solidFill>
                  <a:schemeClr val="bg1"/>
                </a:solidFill>
                <a:ea typeface="Verdana" panose="020B0604030504040204" pitchFamily="34" charset="0"/>
                <a:cs typeface="Times New Roman" panose="02020603050405020304" pitchFamily="18" charset="0"/>
              </a:rPr>
              <a:t>Translators did not know this beast’s identity; left it untranslated.   ‘Transliterated’</a:t>
            </a:r>
          </a:p>
          <a:p>
            <a:pPr marL="0" indent="0">
              <a:spcBef>
                <a:spcPts val="600"/>
              </a:spcBef>
              <a:spcAft>
                <a:spcPts val="300"/>
              </a:spcAft>
              <a:buNone/>
            </a:pPr>
            <a:endParaRPr lang="en-US" sz="3200" dirty="0">
              <a:solidFill>
                <a:schemeClr val="bg1"/>
              </a:solidFill>
              <a:ea typeface="Verdana" panose="020B0604030504040204" pitchFamily="34" charset="0"/>
              <a:cs typeface="Times New Roman" panose="02020603050405020304" pitchFamily="18" charset="0"/>
            </a:endParaRPr>
          </a:p>
          <a:p>
            <a:pPr marL="0" indent="0">
              <a:spcBef>
                <a:spcPts val="600"/>
              </a:spcBef>
              <a:spcAft>
                <a:spcPts val="300"/>
              </a:spcAft>
              <a:buNone/>
            </a:pPr>
            <a:r>
              <a:rPr lang="en-US" dirty="0">
                <a:solidFill>
                  <a:srgbClr val="CCFFFF"/>
                </a:solidFill>
                <a:ea typeface="Verdana" panose="020B0604030504040204" pitchFamily="34" charset="0"/>
                <a:cs typeface="Times New Roman" panose="02020603050405020304" pitchFamily="18" charset="0"/>
              </a:rPr>
              <a:t>  </a:t>
            </a:r>
            <a:endParaRPr lang="en-US"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57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206807"/>
            <a:ext cx="8229600" cy="668337"/>
          </a:xfrm>
        </p:spPr>
        <p:txBody>
          <a:bodyPr/>
          <a:lstStyle/>
          <a:p>
            <a:r>
              <a:rPr lang="en-US" sz="3600" dirty="0">
                <a:solidFill>
                  <a:srgbClr val="CCFFFF"/>
                </a:solidFill>
              </a:rPr>
              <a:t>Behemoth, </a:t>
            </a:r>
            <a:r>
              <a:rPr lang="en-US" sz="3600" dirty="0">
                <a:solidFill>
                  <a:schemeClr val="bg1"/>
                </a:solidFill>
              </a:rPr>
              <a:t>Job 40:15-24</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316348" y="914400"/>
            <a:ext cx="8513616" cy="5715000"/>
          </a:xfrm>
        </p:spPr>
        <p:txBody>
          <a:bodyPr/>
          <a:lstStyle/>
          <a:p>
            <a:pPr marL="0" indent="0">
              <a:spcBef>
                <a:spcPts val="600"/>
              </a:spcBef>
              <a:spcAft>
                <a:spcPts val="800"/>
              </a:spcAft>
              <a:buNone/>
            </a:pPr>
            <a:r>
              <a:rPr lang="en-US" sz="3100" dirty="0">
                <a:solidFill>
                  <a:schemeClr val="bg1"/>
                </a:solidFill>
                <a:ea typeface="Verdana" panose="020B0604030504040204" pitchFamily="34" charset="0"/>
                <a:cs typeface="Times New Roman" panose="02020603050405020304" pitchFamily="18" charset="0"/>
              </a:rPr>
              <a:t>Some assume ‘hippopotamus’ (ASV </a:t>
            </a:r>
            <a:r>
              <a:rPr lang="en-US" sz="3100" dirty="0" err="1">
                <a:solidFill>
                  <a:schemeClr val="bg1"/>
                </a:solidFill>
                <a:ea typeface="Verdana" panose="020B0604030504040204" pitchFamily="34" charset="0"/>
                <a:cs typeface="Times New Roman" panose="02020603050405020304" pitchFamily="18" charset="0"/>
              </a:rPr>
              <a:t>ftnt</a:t>
            </a:r>
            <a:r>
              <a:rPr lang="en-US" sz="3100" dirty="0">
                <a:solidFill>
                  <a:schemeClr val="bg1"/>
                </a:solidFill>
                <a:ea typeface="Verdana" panose="020B0604030504040204" pitchFamily="34" charset="0"/>
                <a:cs typeface="Times New Roman" panose="02020603050405020304" pitchFamily="18" charset="0"/>
              </a:rPr>
              <a:t>.)</a:t>
            </a:r>
          </a:p>
          <a:p>
            <a:pPr marL="0" indent="0">
              <a:spcBef>
                <a:spcPts val="600"/>
              </a:spcBef>
              <a:spcAft>
                <a:spcPts val="800"/>
              </a:spcAft>
              <a:buNone/>
            </a:pPr>
            <a:r>
              <a:rPr lang="en-US" sz="3100" dirty="0">
                <a:solidFill>
                  <a:schemeClr val="bg1"/>
                </a:solidFill>
                <a:ea typeface="Verdana" panose="020B0604030504040204" pitchFamily="34" charset="0"/>
                <a:cs typeface="Times New Roman" panose="02020603050405020304" pitchFamily="18" charset="0"/>
              </a:rPr>
              <a:t>NKJV </a:t>
            </a:r>
            <a:r>
              <a:rPr lang="en-US" sz="3100" dirty="0" err="1">
                <a:solidFill>
                  <a:schemeClr val="bg1"/>
                </a:solidFill>
                <a:ea typeface="Verdana" panose="020B0604030504040204" pitchFamily="34" charset="0"/>
                <a:cs typeface="Times New Roman" panose="02020603050405020304" pitchFamily="18" charset="0"/>
              </a:rPr>
              <a:t>ftnt</a:t>
            </a:r>
            <a:r>
              <a:rPr lang="en-US" sz="3100" dirty="0">
                <a:solidFill>
                  <a:schemeClr val="bg1"/>
                </a:solidFill>
                <a:ea typeface="Verdana" panose="020B0604030504040204" pitchFamily="34" charset="0"/>
                <a:cs typeface="Times New Roman" panose="02020603050405020304" pitchFamily="18" charset="0"/>
              </a:rPr>
              <a:t>: </a:t>
            </a:r>
            <a:r>
              <a:rPr lang="en-US" sz="3000" dirty="0">
                <a:solidFill>
                  <a:schemeClr val="bg1"/>
                </a:solidFill>
                <a:ea typeface="Verdana" panose="020B0604030504040204" pitchFamily="34" charset="0"/>
                <a:cs typeface="Times New Roman" panose="02020603050405020304" pitchFamily="18" charset="0"/>
              </a:rPr>
              <a:t>‘A large animal, exact identity unknown.’   [So ESV </a:t>
            </a:r>
            <a:r>
              <a:rPr lang="en-US" sz="3000" dirty="0" err="1">
                <a:solidFill>
                  <a:schemeClr val="bg1"/>
                </a:solidFill>
                <a:ea typeface="Verdana" panose="020B0604030504040204" pitchFamily="34" charset="0"/>
                <a:cs typeface="Times New Roman" panose="02020603050405020304" pitchFamily="18" charset="0"/>
              </a:rPr>
              <a:t>ftnt</a:t>
            </a:r>
            <a:r>
              <a:rPr lang="en-US" sz="3000" dirty="0">
                <a:solidFill>
                  <a:schemeClr val="bg1"/>
                </a:solidFill>
                <a:ea typeface="Verdana" panose="020B0604030504040204" pitchFamily="34" charset="0"/>
                <a:cs typeface="Times New Roman" panose="02020603050405020304" pitchFamily="18" charset="0"/>
              </a:rPr>
              <a:t>.]</a:t>
            </a:r>
          </a:p>
          <a:p>
            <a:pPr marL="0" indent="0">
              <a:spcBef>
                <a:spcPts val="600"/>
              </a:spcBef>
              <a:spcAft>
                <a:spcPts val="300"/>
              </a:spcAft>
              <a:buNone/>
            </a:pPr>
            <a:r>
              <a:rPr lang="en-US" sz="3100" dirty="0">
                <a:solidFill>
                  <a:schemeClr val="bg1"/>
                </a:solidFill>
                <a:ea typeface="Verdana" panose="020B0604030504040204" pitchFamily="34" charset="0"/>
                <a:cs typeface="Times New Roman" panose="02020603050405020304" pitchFamily="18" charset="0"/>
              </a:rPr>
              <a:t>RSV: </a:t>
            </a:r>
            <a:r>
              <a:rPr lang="en-US" sz="3100" dirty="0">
                <a:solidFill>
                  <a:schemeClr val="bg1"/>
                </a:solidFill>
                <a:latin typeface="Calibri" panose="020F0502020204030204" pitchFamily="34" charset="0"/>
                <a:ea typeface="Times New Roman" panose="02020603050405020304" pitchFamily="18" charset="0"/>
              </a:rPr>
              <a:t>“This portrait of </a:t>
            </a:r>
            <a:r>
              <a:rPr lang="en-US" sz="3100" i="1" dirty="0">
                <a:solidFill>
                  <a:schemeClr val="bg1"/>
                </a:solidFill>
                <a:latin typeface="Calibri" panose="020F0502020204030204" pitchFamily="34" charset="0"/>
                <a:ea typeface="Times New Roman" panose="02020603050405020304" pitchFamily="18" charset="0"/>
              </a:rPr>
              <a:t>Behemoth</a:t>
            </a:r>
            <a:r>
              <a:rPr lang="en-US" sz="3100" dirty="0">
                <a:solidFill>
                  <a:schemeClr val="bg1"/>
                </a:solidFill>
                <a:latin typeface="Calibri" panose="020F0502020204030204" pitchFamily="34" charset="0"/>
                <a:ea typeface="Times New Roman" panose="02020603050405020304" pitchFamily="18" charset="0"/>
              </a:rPr>
              <a:t> </a:t>
            </a:r>
            <a:r>
              <a:rPr lang="en-US" sz="2800" dirty="0">
                <a:solidFill>
                  <a:schemeClr val="bg1"/>
                </a:solidFill>
                <a:latin typeface="Calibri" panose="020F0502020204030204" pitchFamily="34" charset="0"/>
                <a:ea typeface="Times New Roman" panose="02020603050405020304" pitchFamily="18" charset="0"/>
              </a:rPr>
              <a:t>(like … Leviathan) </a:t>
            </a:r>
            <a:r>
              <a:rPr lang="en-US" sz="3100" dirty="0">
                <a:solidFill>
                  <a:schemeClr val="bg1"/>
                </a:solidFill>
                <a:latin typeface="Calibri" panose="020F0502020204030204" pitchFamily="34" charset="0"/>
                <a:ea typeface="Times New Roman" panose="02020603050405020304" pitchFamily="18" charset="0"/>
              </a:rPr>
              <a:t>may have received literary amplification, but it plays an integral part of the poet’s purpose:  the creating God is in control of all forces of evil, despite appear-</a:t>
            </a:r>
            <a:r>
              <a:rPr lang="en-US" sz="3100" dirty="0" err="1">
                <a:solidFill>
                  <a:schemeClr val="bg1"/>
                </a:solidFill>
                <a:latin typeface="Calibri" panose="020F0502020204030204" pitchFamily="34" charset="0"/>
                <a:ea typeface="Times New Roman" panose="02020603050405020304" pitchFamily="18" charset="0"/>
              </a:rPr>
              <a:t>ances</a:t>
            </a:r>
            <a:r>
              <a:rPr lang="en-US" sz="3100" dirty="0">
                <a:solidFill>
                  <a:schemeClr val="bg1"/>
                </a:solidFill>
                <a:latin typeface="Calibri" panose="020F0502020204030204" pitchFamily="34" charset="0"/>
                <a:ea typeface="Times New Roman" panose="02020603050405020304" pitchFamily="18" charset="0"/>
              </a:rPr>
              <a:t> to the contrary</a:t>
            </a:r>
            <a:r>
              <a:rPr lang="en-US" sz="2800" dirty="0">
                <a:solidFill>
                  <a:schemeClr val="bg1"/>
                </a:solidFill>
                <a:latin typeface="Calibri" panose="020F0502020204030204" pitchFamily="34" charset="0"/>
                <a:ea typeface="Times New Roman" panose="02020603050405020304" pitchFamily="18" charset="0"/>
              </a:rPr>
              <a:t>… </a:t>
            </a:r>
            <a:r>
              <a:rPr lang="en-US" sz="3100" dirty="0">
                <a:solidFill>
                  <a:schemeClr val="bg1"/>
                </a:solidFill>
                <a:latin typeface="Calibri" panose="020F0502020204030204" pitchFamily="34" charset="0"/>
                <a:ea typeface="Times New Roman" panose="02020603050405020304" pitchFamily="18" charset="0"/>
              </a:rPr>
              <a:t>The primeval monster </a:t>
            </a:r>
            <a:r>
              <a:rPr lang="en-US" sz="2800" dirty="0">
                <a:solidFill>
                  <a:schemeClr val="bg1"/>
                </a:solidFill>
                <a:latin typeface="Calibri" panose="020F0502020204030204" pitchFamily="34" charset="0"/>
                <a:ea typeface="Times New Roman" panose="02020603050405020304" pitchFamily="18" charset="0"/>
              </a:rPr>
              <a:t>… </a:t>
            </a:r>
            <a:r>
              <a:rPr lang="en-US" sz="3100" dirty="0">
                <a:solidFill>
                  <a:schemeClr val="bg1"/>
                </a:solidFill>
                <a:latin typeface="Calibri" panose="020F0502020204030204" pitchFamily="34" charset="0"/>
                <a:ea typeface="Times New Roman" panose="02020603050405020304" pitchFamily="18" charset="0"/>
              </a:rPr>
              <a:t>is</a:t>
            </a:r>
            <a:br>
              <a:rPr lang="en-US" sz="3100" dirty="0">
                <a:solidFill>
                  <a:schemeClr val="bg1"/>
                </a:solidFill>
                <a:latin typeface="Calibri" panose="020F0502020204030204" pitchFamily="34" charset="0"/>
                <a:ea typeface="Times New Roman" panose="02020603050405020304" pitchFamily="18" charset="0"/>
              </a:rPr>
            </a:br>
            <a:r>
              <a:rPr lang="en-US" sz="3100" dirty="0">
                <a:solidFill>
                  <a:schemeClr val="bg1"/>
                </a:solidFill>
                <a:latin typeface="Calibri" panose="020F0502020204030204" pitchFamily="34" charset="0"/>
                <a:ea typeface="Times New Roman" panose="02020603050405020304" pitchFamily="18" charset="0"/>
              </a:rPr>
              <a:t>not a mere hippopotamus, but a mythical symbol </a:t>
            </a:r>
            <a:r>
              <a:rPr lang="en-US" sz="2800" dirty="0">
                <a:solidFill>
                  <a:schemeClr val="bg1"/>
                </a:solidFill>
                <a:latin typeface="Calibri" panose="020F0502020204030204" pitchFamily="34" charset="0"/>
                <a:ea typeface="Times New Roman" panose="02020603050405020304" pitchFamily="18" charset="0"/>
              </a:rPr>
              <a:t>… </a:t>
            </a:r>
            <a:r>
              <a:rPr lang="en-US" sz="3100" i="1" dirty="0">
                <a:solidFill>
                  <a:schemeClr val="bg1"/>
                </a:solidFill>
                <a:latin typeface="Calibri" panose="020F0502020204030204" pitchFamily="34" charset="0"/>
                <a:ea typeface="Times New Roman" panose="02020603050405020304" pitchFamily="18" charset="0"/>
              </a:rPr>
              <a:t>Leviathan</a:t>
            </a:r>
            <a:r>
              <a:rPr lang="en-US" sz="3100" dirty="0">
                <a:solidFill>
                  <a:schemeClr val="bg1"/>
                </a:solidFill>
                <a:latin typeface="Calibri" panose="020F0502020204030204" pitchFamily="34" charset="0"/>
                <a:ea typeface="Times New Roman" panose="02020603050405020304" pitchFamily="18" charset="0"/>
              </a:rPr>
              <a:t>, not an ordinary crocodile, but the sea-monster</a:t>
            </a:r>
            <a:r>
              <a:rPr lang="en-US" sz="2800" dirty="0">
                <a:solidFill>
                  <a:schemeClr val="bg1"/>
                </a:solidFill>
                <a:latin typeface="Calibri" panose="020F0502020204030204" pitchFamily="34" charset="0"/>
                <a:ea typeface="Times New Roman" panose="02020603050405020304" pitchFamily="18" charset="0"/>
              </a:rPr>
              <a:t>… </a:t>
            </a:r>
            <a:r>
              <a:rPr lang="en-US" sz="3100" dirty="0">
                <a:solidFill>
                  <a:schemeClr val="bg1"/>
                </a:solidFill>
                <a:latin typeface="Calibri" panose="020F0502020204030204" pitchFamily="34" charset="0"/>
                <a:ea typeface="Times New Roman" panose="02020603050405020304" pitchFamily="18" charset="0"/>
              </a:rPr>
              <a:t>is only a plaything in the eyes of God.”</a:t>
            </a:r>
            <a:endParaRPr lang="en-US" sz="3100" dirty="0">
              <a:solidFill>
                <a:schemeClr val="bg1"/>
              </a:solidFill>
              <a:latin typeface="Times New Roman" panose="02020603050405020304" pitchFamily="18" charset="0"/>
              <a:ea typeface="Times New Roman" panose="02020603050405020304" pitchFamily="18" charset="0"/>
            </a:endParaRPr>
          </a:p>
          <a:p>
            <a:pPr marL="0" indent="0">
              <a:spcBef>
                <a:spcPts val="600"/>
              </a:spcBef>
              <a:spcAft>
                <a:spcPts val="300"/>
              </a:spcAft>
              <a:buNone/>
            </a:pPr>
            <a:endParaRPr lang="en-US" sz="3200" dirty="0">
              <a:solidFill>
                <a:schemeClr val="bg1"/>
              </a:solidFill>
              <a:ea typeface="Verdana" panose="020B0604030504040204" pitchFamily="34" charset="0"/>
              <a:cs typeface="Times New Roman" panose="02020603050405020304" pitchFamily="18" charset="0"/>
            </a:endParaRPr>
          </a:p>
          <a:p>
            <a:pPr marL="0" indent="0">
              <a:spcBef>
                <a:spcPts val="600"/>
              </a:spcBef>
              <a:spcAft>
                <a:spcPts val="300"/>
              </a:spcAft>
              <a:buNone/>
            </a:pPr>
            <a:endParaRPr lang="en-US" sz="3200" dirty="0">
              <a:solidFill>
                <a:schemeClr val="bg1"/>
              </a:solidFill>
              <a:ea typeface="Verdana" panose="020B0604030504040204" pitchFamily="34" charset="0"/>
              <a:cs typeface="Times New Roman" panose="02020603050405020304" pitchFamily="18" charset="0"/>
            </a:endParaRPr>
          </a:p>
          <a:p>
            <a:pPr marL="0" indent="0">
              <a:spcBef>
                <a:spcPts val="600"/>
              </a:spcBef>
              <a:spcAft>
                <a:spcPts val="300"/>
              </a:spcAft>
              <a:buNone/>
            </a:pPr>
            <a:endParaRPr lang="en-US" sz="3200" dirty="0">
              <a:solidFill>
                <a:schemeClr val="bg1"/>
              </a:solidFill>
              <a:ea typeface="Verdana" panose="020B0604030504040204" pitchFamily="34" charset="0"/>
              <a:cs typeface="Times New Roman" panose="02020603050405020304" pitchFamily="18" charset="0"/>
            </a:endParaRPr>
          </a:p>
          <a:p>
            <a:pPr marL="0" indent="0">
              <a:spcBef>
                <a:spcPts val="600"/>
              </a:spcBef>
              <a:spcAft>
                <a:spcPts val="300"/>
              </a:spcAft>
              <a:buNone/>
            </a:pPr>
            <a:r>
              <a:rPr lang="en-US" dirty="0">
                <a:solidFill>
                  <a:srgbClr val="CCFFFF"/>
                </a:solidFill>
                <a:ea typeface="Verdana" panose="020B0604030504040204" pitchFamily="34" charset="0"/>
                <a:cs typeface="Times New Roman" panose="02020603050405020304" pitchFamily="18" charset="0"/>
              </a:rPr>
              <a:t>  </a:t>
            </a:r>
            <a:endParaRPr lang="en-US"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0106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209119"/>
            <a:ext cx="8229600" cy="668337"/>
          </a:xfrm>
        </p:spPr>
        <p:txBody>
          <a:bodyPr/>
          <a:lstStyle/>
          <a:p>
            <a:r>
              <a:rPr lang="en-US" sz="3600" dirty="0">
                <a:solidFill>
                  <a:srgbClr val="CCFFFF"/>
                </a:solidFill>
              </a:rPr>
              <a:t>Behemoth, </a:t>
            </a:r>
            <a:r>
              <a:rPr lang="en-US" sz="3600" dirty="0">
                <a:solidFill>
                  <a:schemeClr val="bg1"/>
                </a:solidFill>
              </a:rPr>
              <a:t>Job 40:15-24</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191656" y="838200"/>
            <a:ext cx="8763000" cy="5715000"/>
          </a:xfrm>
        </p:spPr>
        <p:txBody>
          <a:bodyPr/>
          <a:lstStyle/>
          <a:p>
            <a:pPr marL="0" indent="0">
              <a:spcBef>
                <a:spcPts val="600"/>
              </a:spcBef>
              <a:spcAft>
                <a:spcPts val="300"/>
              </a:spcAft>
              <a:buNone/>
            </a:pPr>
            <a:r>
              <a:rPr lang="en-US" dirty="0">
                <a:solidFill>
                  <a:srgbClr val="FFFF00"/>
                </a:solidFill>
                <a:ea typeface="Verdana" panose="020B0604030504040204" pitchFamily="34" charset="0"/>
                <a:cs typeface="Times New Roman" panose="02020603050405020304" pitchFamily="18" charset="0"/>
              </a:rPr>
              <a:t>15-16, </a:t>
            </a:r>
            <a:r>
              <a:rPr lang="en-US" dirty="0">
                <a:solidFill>
                  <a:schemeClr val="bg1"/>
                </a:solidFill>
                <a:ea typeface="Verdana" panose="020B0604030504040204" pitchFamily="34" charset="0"/>
                <a:cs typeface="Times New Roman" panose="02020603050405020304" pitchFamily="18" charset="0"/>
              </a:rPr>
              <a:t>‘I made along with you.’  Grass.  Hips…</a:t>
            </a:r>
          </a:p>
          <a:p>
            <a:pPr marL="0" indent="0">
              <a:spcBef>
                <a:spcPts val="600"/>
              </a:spcBef>
              <a:spcAft>
                <a:spcPts val="300"/>
              </a:spcAft>
              <a:buNone/>
            </a:pPr>
            <a:r>
              <a:rPr lang="en-US" dirty="0">
                <a:solidFill>
                  <a:srgbClr val="FFFF00"/>
                </a:solidFill>
                <a:ea typeface="Verdana" panose="020B0604030504040204" pitchFamily="34" charset="0"/>
                <a:cs typeface="Times New Roman" panose="02020603050405020304" pitchFamily="18" charset="0"/>
              </a:rPr>
              <a:t>17, </a:t>
            </a:r>
            <a:r>
              <a:rPr lang="en-US" dirty="0">
                <a:solidFill>
                  <a:schemeClr val="bg1"/>
                </a:solidFill>
                <a:ea typeface="Verdana" panose="020B0604030504040204" pitchFamily="34" charset="0"/>
                <a:cs typeface="Times New Roman" panose="02020603050405020304" pitchFamily="18" charset="0"/>
              </a:rPr>
              <a:t>moves tail like cedar</a:t>
            </a:r>
          </a:p>
          <a:p>
            <a:pPr marL="628650" indent="-628650">
              <a:spcBef>
                <a:spcPts val="600"/>
              </a:spcBef>
              <a:spcAft>
                <a:spcPts val="300"/>
              </a:spcAft>
              <a:buNone/>
            </a:pPr>
            <a:r>
              <a:rPr lang="en-US" dirty="0">
                <a:solidFill>
                  <a:srgbClr val="FFFF00"/>
                </a:solidFill>
                <a:latin typeface="Arial" panose="020B0604020202020204" pitchFamily="34" charset="0"/>
                <a:ea typeface="Verdana" panose="020B0604030504040204" pitchFamily="34" charset="0"/>
                <a:cs typeface="Arial" panose="020B0604020202020204" pitchFamily="34" charset="0"/>
              </a:rPr>
              <a:t>18, </a:t>
            </a:r>
            <a:r>
              <a:rPr lang="en-US" dirty="0">
                <a:solidFill>
                  <a:schemeClr val="bg1"/>
                </a:solidFill>
                <a:latin typeface="Arial" panose="020B0604020202020204" pitchFamily="34" charset="0"/>
                <a:ea typeface="Verdana" panose="020B0604030504040204" pitchFamily="34" charset="0"/>
                <a:cs typeface="Arial" panose="020B0604020202020204" pitchFamily="34" charset="0"/>
              </a:rPr>
              <a:t>skeleton like massive framework of brass and iron</a:t>
            </a:r>
          </a:p>
          <a:p>
            <a:pPr marL="0" indent="0">
              <a:spcBef>
                <a:spcPts val="600"/>
              </a:spcBef>
              <a:spcAft>
                <a:spcPts val="0"/>
              </a:spcAft>
              <a:buNone/>
            </a:pPr>
            <a:r>
              <a:rPr lang="en-US" dirty="0">
                <a:solidFill>
                  <a:srgbClr val="FFFF00"/>
                </a:solidFill>
                <a:latin typeface="Arial" panose="020B0604020202020204" pitchFamily="34" charset="0"/>
                <a:ea typeface="Verdana" panose="020B0604030504040204" pitchFamily="34" charset="0"/>
                <a:cs typeface="Arial" panose="020B0604020202020204" pitchFamily="34" charset="0"/>
              </a:rPr>
              <a:t>19a, </a:t>
            </a:r>
            <a:r>
              <a:rPr lang="en-US" i="1" dirty="0">
                <a:solidFill>
                  <a:schemeClr val="bg1"/>
                </a:solidFill>
                <a:latin typeface="Arial" panose="020B0604020202020204" pitchFamily="34" charset="0"/>
                <a:ea typeface="Verdana" panose="020B0604030504040204" pitchFamily="34" charset="0"/>
                <a:cs typeface="Arial" panose="020B0604020202020204" pitchFamily="34" charset="0"/>
              </a:rPr>
              <a:t>first </a:t>
            </a:r>
            <a:r>
              <a:rPr lang="en-US" dirty="0">
                <a:solidFill>
                  <a:schemeClr val="bg1"/>
                </a:solidFill>
                <a:latin typeface="Arial" panose="020B0604020202020204" pitchFamily="34" charset="0"/>
                <a:ea typeface="Verdana" panose="020B0604030504040204" pitchFamily="34" charset="0"/>
                <a:cs typeface="Arial" panose="020B0604020202020204" pitchFamily="34" charset="0"/>
              </a:rPr>
              <a:t>(chief): size, might of God’s works </a:t>
            </a:r>
          </a:p>
          <a:p>
            <a:pPr marL="0" indent="0">
              <a:spcBef>
                <a:spcPts val="600"/>
              </a:spcBef>
              <a:spcAft>
                <a:spcPts val="300"/>
              </a:spcAft>
              <a:buNone/>
            </a:pPr>
            <a:r>
              <a:rPr lang="en-US"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dirty="0">
                <a:solidFill>
                  <a:srgbClr val="FFFF99"/>
                </a:solidFill>
                <a:latin typeface="Arial" panose="020B0604020202020204" pitchFamily="34" charset="0"/>
                <a:ea typeface="Verdana" panose="020B0604030504040204" pitchFamily="34" charset="0"/>
                <a:cs typeface="Arial" panose="020B0604020202020204" pitchFamily="34" charset="0"/>
              </a:rPr>
              <a:t> </a:t>
            </a:r>
            <a:r>
              <a:rPr lang="en-US" sz="2400" dirty="0">
                <a:solidFill>
                  <a:srgbClr val="FFFF99"/>
                </a:solidFill>
                <a:latin typeface="Arial" panose="020B0604020202020204" pitchFamily="34" charset="0"/>
                <a:ea typeface="Verdana" panose="020B0604030504040204" pitchFamily="34" charset="0"/>
                <a:cs typeface="Arial" panose="020B0604020202020204" pitchFamily="34" charset="0"/>
              </a:rPr>
              <a:t>a.</a:t>
            </a:r>
            <a:r>
              <a:rPr lang="en-US" dirty="0">
                <a:solidFill>
                  <a:srgbClr val="FFFF99"/>
                </a:solidFill>
                <a:latin typeface="Arial" panose="020B0604020202020204" pitchFamily="34" charset="0"/>
                <a:ea typeface="Verdana" panose="020B0604030504040204" pitchFamily="34" charset="0"/>
                <a:cs typeface="Arial" panose="020B0604020202020204" pitchFamily="34" charset="0"/>
              </a:rPr>
              <a:t> Hippo:</a:t>
            </a:r>
            <a:r>
              <a:rPr lang="en-US" dirty="0">
                <a:solidFill>
                  <a:schemeClr val="bg1"/>
                </a:solidFill>
                <a:latin typeface="Arial" panose="020B0604020202020204" pitchFamily="34" charset="0"/>
                <a:ea typeface="Verdana" panose="020B0604030504040204" pitchFamily="34" charset="0"/>
                <a:cs typeface="Arial" panose="020B0604020202020204" pitchFamily="34" charset="0"/>
              </a:rPr>
              <a:t> about 4 tons…7 feet</a:t>
            </a:r>
          </a:p>
          <a:p>
            <a:pPr marL="0" indent="0">
              <a:spcBef>
                <a:spcPts val="600"/>
              </a:spcBef>
              <a:spcAft>
                <a:spcPts val="300"/>
              </a:spcAft>
              <a:buNone/>
            </a:pPr>
            <a:r>
              <a:rPr lang="en-US"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2400" dirty="0">
                <a:solidFill>
                  <a:srgbClr val="FFFF99"/>
                </a:solidFill>
                <a:latin typeface="Arial" panose="020B0604020202020204" pitchFamily="34" charset="0"/>
                <a:ea typeface="Verdana" panose="020B0604030504040204" pitchFamily="34" charset="0"/>
                <a:cs typeface="Arial" panose="020B0604020202020204" pitchFamily="34" charset="0"/>
              </a:rPr>
              <a:t>b.</a:t>
            </a:r>
            <a:r>
              <a:rPr lang="en-US" dirty="0">
                <a:solidFill>
                  <a:srgbClr val="FFFF99"/>
                </a:solidFill>
                <a:latin typeface="Arial" panose="020B0604020202020204" pitchFamily="34" charset="0"/>
                <a:ea typeface="Verdana" panose="020B0604030504040204" pitchFamily="34" charset="0"/>
                <a:cs typeface="Arial" panose="020B0604020202020204" pitchFamily="34" charset="0"/>
              </a:rPr>
              <a:t> Elephant:</a:t>
            </a:r>
            <a:r>
              <a:rPr lang="en-US" dirty="0">
                <a:solidFill>
                  <a:schemeClr val="bg1"/>
                </a:solidFill>
                <a:latin typeface="Arial" panose="020B0604020202020204" pitchFamily="34" charset="0"/>
                <a:ea typeface="Verdana" panose="020B0604030504040204" pitchFamily="34" charset="0"/>
                <a:cs typeface="Arial" panose="020B0604020202020204" pitchFamily="34" charset="0"/>
              </a:rPr>
              <a:t> about twice size of hippo</a:t>
            </a:r>
          </a:p>
          <a:p>
            <a:pPr marL="0" indent="0">
              <a:spcBef>
                <a:spcPts val="600"/>
              </a:spcBef>
              <a:spcAft>
                <a:spcPts val="300"/>
              </a:spcAft>
              <a:buNone/>
            </a:pPr>
            <a:r>
              <a:rPr lang="en-US"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2400" dirty="0">
                <a:solidFill>
                  <a:srgbClr val="FFFF99"/>
                </a:solidFill>
                <a:latin typeface="Arial" panose="020B0604020202020204" pitchFamily="34" charset="0"/>
                <a:ea typeface="Verdana" panose="020B0604030504040204" pitchFamily="34" charset="0"/>
                <a:cs typeface="Arial" panose="020B0604020202020204" pitchFamily="34" charset="0"/>
              </a:rPr>
              <a:t>c.</a:t>
            </a:r>
            <a:r>
              <a:rPr lang="en-US" dirty="0">
                <a:solidFill>
                  <a:srgbClr val="FFFF99"/>
                </a:solidFill>
                <a:latin typeface="Arial" panose="020B0604020202020204" pitchFamily="34" charset="0"/>
                <a:ea typeface="Verdana" panose="020B0604030504040204" pitchFamily="34" charset="0"/>
                <a:cs typeface="Arial" panose="020B0604020202020204" pitchFamily="34" charset="0"/>
              </a:rPr>
              <a:t> Apatosaurus:</a:t>
            </a:r>
            <a:r>
              <a:rPr lang="en-US" dirty="0">
                <a:solidFill>
                  <a:schemeClr val="bg1"/>
                </a:solidFill>
                <a:latin typeface="Arial" panose="020B0604020202020204" pitchFamily="34" charset="0"/>
                <a:ea typeface="Verdana" panose="020B0604030504040204" pitchFamily="34" charset="0"/>
                <a:cs typeface="Arial" panose="020B0604020202020204" pitchFamily="34" charset="0"/>
              </a:rPr>
              <a:t> about 30 tons, 3 stories</a:t>
            </a:r>
          </a:p>
          <a:p>
            <a:pPr marL="0" indent="0">
              <a:spcBef>
                <a:spcPts val="600"/>
              </a:spcBef>
              <a:spcAft>
                <a:spcPts val="300"/>
              </a:spcAft>
              <a:buNone/>
            </a:pPr>
            <a:r>
              <a:rPr lang="en-US" dirty="0">
                <a:solidFill>
                  <a:srgbClr val="FFFF00"/>
                </a:solidFill>
                <a:latin typeface="Arial" panose="020B0604020202020204" pitchFamily="34" charset="0"/>
                <a:ea typeface="Verdana" panose="020B0604030504040204" pitchFamily="34" charset="0"/>
                <a:cs typeface="Arial" panose="020B0604020202020204" pitchFamily="34" charset="0"/>
              </a:rPr>
              <a:t>19b,</a:t>
            </a:r>
            <a:r>
              <a:rPr lang="en-US" dirty="0">
                <a:solidFill>
                  <a:schemeClr val="bg1"/>
                </a:solidFill>
                <a:latin typeface="Arial" panose="020B0604020202020204" pitchFamily="34" charset="0"/>
                <a:ea typeface="Verdana" panose="020B0604030504040204" pitchFamily="34" charset="0"/>
                <a:cs typeface="Arial" panose="020B0604020202020204" pitchFamily="34" charset="0"/>
              </a:rPr>
              <a:t> could not approach with sword / capture</a:t>
            </a:r>
          </a:p>
          <a:p>
            <a:pPr marL="0" indent="0">
              <a:spcBef>
                <a:spcPts val="600"/>
              </a:spcBef>
              <a:spcAft>
                <a:spcPts val="300"/>
              </a:spcAft>
              <a:buNone/>
            </a:pPr>
            <a:r>
              <a:rPr lang="en-US" dirty="0">
                <a:solidFill>
                  <a:srgbClr val="FFFF00"/>
                </a:solidFill>
                <a:latin typeface="Arial" panose="020B0604020202020204" pitchFamily="34" charset="0"/>
                <a:ea typeface="Verdana" panose="020B0604030504040204" pitchFamily="34" charset="0"/>
                <a:cs typeface="Arial" panose="020B0604020202020204" pitchFamily="34" charset="0"/>
              </a:rPr>
              <a:t>24,</a:t>
            </a:r>
            <a:r>
              <a:rPr lang="en-US" dirty="0">
                <a:solidFill>
                  <a:schemeClr val="bg1"/>
                </a:solidFill>
                <a:latin typeface="Arial" panose="020B0604020202020204" pitchFamily="34" charset="0"/>
                <a:ea typeface="Verdana" panose="020B0604030504040204" pitchFamily="34" charset="0"/>
                <a:cs typeface="Arial" panose="020B0604020202020204" pitchFamily="34" charset="0"/>
              </a:rPr>
              <a:t> no creature today fits this description</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spcAft>
                <a:spcPts val="300"/>
              </a:spcAft>
              <a:buNone/>
            </a:pPr>
            <a:endParaRPr lang="en-US" sz="3200" dirty="0">
              <a:solidFill>
                <a:schemeClr val="bg1"/>
              </a:solidFill>
              <a:ea typeface="Verdana" panose="020B0604030504040204" pitchFamily="34" charset="0"/>
              <a:cs typeface="Times New Roman" panose="02020603050405020304" pitchFamily="18" charset="0"/>
            </a:endParaRPr>
          </a:p>
          <a:p>
            <a:pPr marL="0" indent="0">
              <a:spcBef>
                <a:spcPts val="600"/>
              </a:spcBef>
              <a:spcAft>
                <a:spcPts val="300"/>
              </a:spcAft>
              <a:buNone/>
            </a:pPr>
            <a:endParaRPr lang="en-US" sz="3200" dirty="0">
              <a:solidFill>
                <a:schemeClr val="bg1"/>
              </a:solidFill>
              <a:ea typeface="Verdana" panose="020B0604030504040204" pitchFamily="34" charset="0"/>
              <a:cs typeface="Times New Roman" panose="02020603050405020304" pitchFamily="18" charset="0"/>
            </a:endParaRPr>
          </a:p>
          <a:p>
            <a:pPr marL="0" indent="0">
              <a:spcBef>
                <a:spcPts val="600"/>
              </a:spcBef>
              <a:spcAft>
                <a:spcPts val="300"/>
              </a:spcAft>
              <a:buNone/>
            </a:pPr>
            <a:endParaRPr lang="en-US" sz="3200" dirty="0">
              <a:solidFill>
                <a:schemeClr val="bg1"/>
              </a:solidFill>
              <a:ea typeface="Verdana" panose="020B0604030504040204" pitchFamily="34" charset="0"/>
              <a:cs typeface="Times New Roman" panose="02020603050405020304" pitchFamily="18" charset="0"/>
            </a:endParaRPr>
          </a:p>
          <a:p>
            <a:pPr marL="0" indent="0">
              <a:spcBef>
                <a:spcPts val="600"/>
              </a:spcBef>
              <a:spcAft>
                <a:spcPts val="300"/>
              </a:spcAft>
              <a:buNone/>
            </a:pPr>
            <a:r>
              <a:rPr lang="en-US" dirty="0">
                <a:solidFill>
                  <a:srgbClr val="CCFFFF"/>
                </a:solidFill>
                <a:ea typeface="Verdana" panose="020B0604030504040204" pitchFamily="34" charset="0"/>
                <a:cs typeface="Times New Roman" panose="02020603050405020304" pitchFamily="18" charset="0"/>
              </a:rPr>
              <a:t>  </a:t>
            </a:r>
            <a:endParaRPr lang="en-US"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1676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3" name="Rectangle: Rounded Corners 2">
            <a:extLst>
              <a:ext uri="{FF2B5EF4-FFF2-40B4-BE49-F238E27FC236}">
                <a16:creationId xmlns:a16="http://schemas.microsoft.com/office/drawing/2014/main" id="{1BBC1824-2D85-4E16-8CEF-63034EC2D16E}"/>
              </a:ext>
            </a:extLst>
          </p:cNvPr>
          <p:cNvSpPr/>
          <p:nvPr/>
        </p:nvSpPr>
        <p:spPr>
          <a:xfrm>
            <a:off x="1966608" y="914400"/>
            <a:ext cx="5226942" cy="457200"/>
          </a:xfrm>
          <a:prstGeom prst="round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accent3">
                    <a:lumMod val="85000"/>
                  </a:schemeClr>
                </a:solidFill>
                <a:latin typeface="Verdana" panose="020B0604030504040204" pitchFamily="34" charset="0"/>
                <a:ea typeface="Verdana" panose="020B0604030504040204" pitchFamily="34" charset="0"/>
              </a:rPr>
              <a:t>I. </a:t>
            </a:r>
            <a:r>
              <a:rPr lang="en-US" sz="2400" dirty="0">
                <a:solidFill>
                  <a:schemeClr val="accent3">
                    <a:lumMod val="85000"/>
                  </a:schemeClr>
                </a:solidFill>
              </a:rPr>
              <a:t>Why Are Dinosaurs Important?</a:t>
            </a:r>
          </a:p>
        </p:txBody>
      </p:sp>
      <p:sp>
        <p:nvSpPr>
          <p:cNvPr id="4" name="Rectangle: Rounded Corners 3">
            <a:extLst>
              <a:ext uri="{FF2B5EF4-FFF2-40B4-BE49-F238E27FC236}">
                <a16:creationId xmlns:a16="http://schemas.microsoft.com/office/drawing/2014/main" id="{5C86E60F-6AC6-4A26-AC82-051B19A356A6}"/>
              </a:ext>
            </a:extLst>
          </p:cNvPr>
          <p:cNvSpPr/>
          <p:nvPr/>
        </p:nvSpPr>
        <p:spPr>
          <a:xfrm>
            <a:off x="1410856" y="2743200"/>
            <a:ext cx="6324599" cy="1524000"/>
          </a:xfrm>
          <a:prstGeom prst="roundRect">
            <a:avLst/>
          </a:prstGeom>
          <a:solidFill>
            <a:schemeClr val="tx1"/>
          </a:solidFill>
          <a:ln w="31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chemeClr val="accent3">
                    <a:lumMod val="75000"/>
                  </a:schemeClr>
                </a:solidFill>
                <a:latin typeface="Verdana" panose="020B0604030504040204" pitchFamily="34" charset="0"/>
                <a:ea typeface="Verdana" panose="020B0604030504040204" pitchFamily="34" charset="0"/>
              </a:rPr>
              <a:t>IV. Leviathan</a:t>
            </a:r>
          </a:p>
          <a:p>
            <a:pPr algn="ctr" eaLnBrk="1" hangingPunct="1">
              <a:defRPr/>
            </a:pPr>
            <a:r>
              <a:rPr lang="en-US" sz="2800" dirty="0">
                <a:solidFill>
                  <a:schemeClr val="accent3">
                    <a:lumMod val="75000"/>
                  </a:schemeClr>
                </a:solidFill>
                <a:latin typeface="Verdana" panose="020B0604030504040204" pitchFamily="34" charset="0"/>
                <a:ea typeface="Verdana" panose="020B0604030504040204" pitchFamily="34" charset="0"/>
              </a:rPr>
              <a:t>Job 41:1-34</a:t>
            </a:r>
            <a:endParaRPr lang="en-US" sz="3200" dirty="0">
              <a:solidFill>
                <a:schemeClr val="accent3">
                  <a:lumMod val="75000"/>
                </a:schemeClr>
              </a:solidFill>
            </a:endParaRPr>
          </a:p>
        </p:txBody>
      </p:sp>
      <p:sp>
        <p:nvSpPr>
          <p:cNvPr id="5" name="Rectangle: Rounded Corners 4">
            <a:extLst>
              <a:ext uri="{FF2B5EF4-FFF2-40B4-BE49-F238E27FC236}">
                <a16:creationId xmlns:a16="http://schemas.microsoft.com/office/drawing/2014/main" id="{8C831798-B3B3-4932-A2AC-3FD5A40B8A3F}"/>
              </a:ext>
            </a:extLst>
          </p:cNvPr>
          <p:cNvSpPr/>
          <p:nvPr/>
        </p:nvSpPr>
        <p:spPr>
          <a:xfrm>
            <a:off x="1969008" y="1524000"/>
            <a:ext cx="5226942" cy="457200"/>
          </a:xfrm>
          <a:prstGeom prst="round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accent3">
                    <a:lumMod val="85000"/>
                  </a:schemeClr>
                </a:solidFill>
                <a:latin typeface="Verdana" panose="020B0604030504040204" pitchFamily="34" charset="0"/>
                <a:ea typeface="Verdana" panose="020B0604030504040204" pitchFamily="34" charset="0"/>
              </a:rPr>
              <a:t>II. ‘Why Is Bible Silent?’</a:t>
            </a:r>
            <a:endParaRPr lang="en-US" sz="2400" dirty="0">
              <a:solidFill>
                <a:schemeClr val="accent3">
                  <a:lumMod val="85000"/>
                </a:schemeClr>
              </a:solidFill>
            </a:endParaRPr>
          </a:p>
        </p:txBody>
      </p:sp>
      <p:sp>
        <p:nvSpPr>
          <p:cNvPr id="7" name="Rectangle: Rounded Corners 6">
            <a:extLst>
              <a:ext uri="{FF2B5EF4-FFF2-40B4-BE49-F238E27FC236}">
                <a16:creationId xmlns:a16="http://schemas.microsoft.com/office/drawing/2014/main" id="{0B44BA79-6B61-46D2-8E79-75D9921AE848}"/>
              </a:ext>
            </a:extLst>
          </p:cNvPr>
          <p:cNvSpPr/>
          <p:nvPr/>
        </p:nvSpPr>
        <p:spPr>
          <a:xfrm>
            <a:off x="1960416" y="2133600"/>
            <a:ext cx="5226942" cy="457200"/>
          </a:xfrm>
          <a:prstGeom prst="round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accent3">
                    <a:lumMod val="85000"/>
                  </a:schemeClr>
                </a:solidFill>
                <a:latin typeface="Verdana" panose="020B0604030504040204" pitchFamily="34" charset="0"/>
                <a:ea typeface="Verdana" panose="020B0604030504040204" pitchFamily="34" charset="0"/>
              </a:rPr>
              <a:t>III. Behemoth</a:t>
            </a:r>
            <a:endParaRPr lang="en-US" sz="2400" dirty="0">
              <a:solidFill>
                <a:schemeClr val="accent3">
                  <a:lumMod val="85000"/>
                </a:schemeClr>
              </a:solidFill>
            </a:endParaRPr>
          </a:p>
        </p:txBody>
      </p:sp>
    </p:spTree>
    <p:extLst>
      <p:ext uri="{BB962C8B-B14F-4D97-AF65-F5344CB8AC3E}">
        <p14:creationId xmlns:p14="http://schemas.microsoft.com/office/powerpoint/2010/main" val="323256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896937"/>
          </a:xfrm>
        </p:spPr>
        <p:txBody>
          <a:bodyPr/>
          <a:lstStyle/>
          <a:p>
            <a:r>
              <a:rPr lang="en-US" sz="3600" dirty="0">
                <a:solidFill>
                  <a:srgbClr val="CCFFFF"/>
                </a:solidFill>
              </a:rPr>
              <a:t>Leviathan, </a:t>
            </a:r>
            <a:r>
              <a:rPr lang="en-US" sz="3600" dirty="0">
                <a:solidFill>
                  <a:schemeClr val="bg1"/>
                </a:solidFill>
              </a:rPr>
              <a:t>Job 41:1-34</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914400"/>
            <a:ext cx="8610600" cy="5410200"/>
          </a:xfrm>
        </p:spPr>
        <p:txBody>
          <a:bodyPr/>
          <a:lstStyle/>
          <a:p>
            <a:pPr marL="0" indent="0">
              <a:spcBef>
                <a:spcPts val="600"/>
              </a:spcBef>
              <a:spcAft>
                <a:spcPts val="300"/>
              </a:spcAft>
              <a:buNone/>
            </a:pPr>
            <a:r>
              <a:rPr lang="en-US" dirty="0">
                <a:solidFill>
                  <a:schemeClr val="bg1"/>
                </a:solidFill>
                <a:ea typeface="Verdana" panose="020B0604030504040204" pitchFamily="34" charset="0"/>
                <a:cs typeface="Times New Roman" panose="02020603050405020304" pitchFamily="18" charset="0"/>
              </a:rPr>
              <a:t>Reptile, serpent-like creature of the sea that takes on mythological proportions.  </a:t>
            </a:r>
            <a:r>
              <a:rPr lang="en-US" dirty="0">
                <a:solidFill>
                  <a:srgbClr val="FFFFCC"/>
                </a:solidFill>
                <a:ea typeface="Verdana" panose="020B0604030504040204" pitchFamily="34" charset="0"/>
                <a:cs typeface="Times New Roman" panose="02020603050405020304" pitchFamily="18" charset="0"/>
              </a:rPr>
              <a:t>Sea creature.  Dragon.  Sea monster</a:t>
            </a:r>
            <a:r>
              <a:rPr lang="en-US" dirty="0">
                <a:solidFill>
                  <a:schemeClr val="bg1"/>
                </a:solidFill>
                <a:ea typeface="Verdana" panose="020B0604030504040204" pitchFamily="34" charset="0"/>
                <a:cs typeface="Times New Roman" panose="02020603050405020304" pitchFamily="18" charset="0"/>
              </a:rPr>
              <a:t> </a:t>
            </a:r>
            <a:r>
              <a:rPr lang="en-US" sz="2800" dirty="0">
                <a:solidFill>
                  <a:schemeClr val="bg1"/>
                </a:solidFill>
                <a:ea typeface="Verdana" panose="020B0604030504040204" pitchFamily="34" charset="0"/>
                <a:cs typeface="Times New Roman" panose="02020603050405020304" pitchFamily="18" charset="0"/>
              </a:rPr>
              <a:t>[N]ASV; RSV. </a:t>
            </a:r>
            <a:r>
              <a:rPr lang="en-US" dirty="0">
                <a:solidFill>
                  <a:srgbClr val="FFFFCC"/>
                </a:solidFill>
                <a:ea typeface="Verdana" panose="020B0604030504040204" pitchFamily="34" charset="0"/>
                <a:cs typeface="Times New Roman" panose="02020603050405020304" pitchFamily="18" charset="0"/>
              </a:rPr>
              <a:t>Monster of the deep </a:t>
            </a:r>
            <a:r>
              <a:rPr lang="en-US" sz="2800" dirty="0">
                <a:solidFill>
                  <a:schemeClr val="bg1"/>
                </a:solidFill>
                <a:ea typeface="Verdana" panose="020B0604030504040204" pitchFamily="34" charset="0"/>
                <a:cs typeface="Times New Roman" panose="02020603050405020304" pitchFamily="18" charset="0"/>
              </a:rPr>
              <a:t>(NIV).  </a:t>
            </a:r>
            <a:r>
              <a:rPr lang="en-US" dirty="0">
                <a:solidFill>
                  <a:srgbClr val="FFFFCC"/>
                </a:solidFill>
                <a:ea typeface="Verdana" panose="020B0604030504040204" pitchFamily="34" charset="0"/>
                <a:cs typeface="Times New Roman" panose="02020603050405020304" pitchFamily="18" charset="0"/>
              </a:rPr>
              <a:t>Sea serpent </a:t>
            </a:r>
            <a:r>
              <a:rPr lang="en-US" sz="2800" dirty="0">
                <a:solidFill>
                  <a:schemeClr val="bg1"/>
                </a:solidFill>
                <a:ea typeface="Verdana" panose="020B0604030504040204" pitchFamily="34" charset="0"/>
                <a:cs typeface="Times New Roman" panose="02020603050405020304" pitchFamily="18" charset="0"/>
              </a:rPr>
              <a:t>(NKJV).</a:t>
            </a:r>
            <a:endParaRPr lang="en-US" dirty="0">
              <a:solidFill>
                <a:schemeClr val="bg1"/>
              </a:solidFill>
              <a:ea typeface="Verdana" panose="020B0604030504040204" pitchFamily="34" charset="0"/>
              <a:cs typeface="Times New Roman" panose="02020603050405020304" pitchFamily="18" charset="0"/>
            </a:endParaRPr>
          </a:p>
          <a:p>
            <a:pPr marL="0" indent="0">
              <a:spcBef>
                <a:spcPts val="600"/>
              </a:spcBef>
              <a:spcAft>
                <a:spcPts val="300"/>
              </a:spcAft>
              <a:buNone/>
            </a:pPr>
            <a:r>
              <a:rPr lang="en-US" sz="2800" dirty="0">
                <a:solidFill>
                  <a:schemeClr val="bg1"/>
                </a:solidFill>
                <a:ea typeface="Verdana" panose="020B0604030504040204" pitchFamily="34" charset="0"/>
                <a:cs typeface="Times New Roman" panose="02020603050405020304" pitchFamily="18" charset="0"/>
              </a:rPr>
              <a:t>NASB</a:t>
            </a:r>
            <a:r>
              <a:rPr lang="en-US" sz="3200" dirty="0">
                <a:solidFill>
                  <a:schemeClr val="bg1"/>
                </a:solidFill>
                <a:ea typeface="Verdana" panose="020B0604030504040204" pitchFamily="34" charset="0"/>
                <a:cs typeface="Times New Roman" panose="02020603050405020304" pitchFamily="18" charset="0"/>
              </a:rPr>
              <a:t> et al. </a:t>
            </a:r>
            <a:r>
              <a:rPr lang="en-US" sz="3200" dirty="0" err="1">
                <a:solidFill>
                  <a:schemeClr val="bg1"/>
                </a:solidFill>
                <a:ea typeface="Verdana" panose="020B0604030504040204" pitchFamily="34" charset="0"/>
                <a:cs typeface="Times New Roman" panose="02020603050405020304" pitchFamily="18" charset="0"/>
              </a:rPr>
              <a:t>ftnt</a:t>
            </a:r>
            <a:r>
              <a:rPr lang="en-US" sz="3200" dirty="0">
                <a:solidFill>
                  <a:schemeClr val="bg1"/>
                </a:solidFill>
                <a:ea typeface="Verdana" panose="020B0604030504040204" pitchFamily="34" charset="0"/>
                <a:cs typeface="Times New Roman" panose="02020603050405020304" pitchFamily="18" charset="0"/>
              </a:rPr>
              <a:t>.: ‘or the crocodile.’</a:t>
            </a:r>
          </a:p>
          <a:p>
            <a:pPr marL="0" indent="0">
              <a:spcBef>
                <a:spcPts val="600"/>
              </a:spcBef>
              <a:spcAft>
                <a:spcPts val="300"/>
              </a:spcAft>
              <a:buNone/>
            </a:pPr>
            <a:r>
              <a:rPr lang="en-US" sz="2800" dirty="0">
                <a:solidFill>
                  <a:schemeClr val="bg1"/>
                </a:solidFill>
                <a:ea typeface="Verdana" panose="020B0604030504040204" pitchFamily="34" charset="0"/>
                <a:cs typeface="Times New Roman" panose="02020603050405020304" pitchFamily="18" charset="0"/>
              </a:rPr>
              <a:t>NKJV</a:t>
            </a:r>
            <a:r>
              <a:rPr lang="en-US" dirty="0">
                <a:solidFill>
                  <a:schemeClr val="bg1"/>
                </a:solidFill>
                <a:ea typeface="Verdana" panose="020B0604030504040204" pitchFamily="34" charset="0"/>
                <a:cs typeface="Times New Roman" panose="02020603050405020304" pitchFamily="18" charset="0"/>
              </a:rPr>
              <a:t> </a:t>
            </a:r>
            <a:r>
              <a:rPr lang="en-US" dirty="0" err="1">
                <a:solidFill>
                  <a:schemeClr val="bg1"/>
                </a:solidFill>
                <a:ea typeface="Verdana" panose="020B0604030504040204" pitchFamily="34" charset="0"/>
                <a:cs typeface="Times New Roman" panose="02020603050405020304" pitchFamily="18" charset="0"/>
              </a:rPr>
              <a:t>ftnt</a:t>
            </a:r>
            <a:r>
              <a:rPr lang="en-US" dirty="0">
                <a:solidFill>
                  <a:schemeClr val="bg1"/>
                </a:solidFill>
                <a:ea typeface="Verdana" panose="020B0604030504040204" pitchFamily="34" charset="0"/>
                <a:cs typeface="Times New Roman" panose="02020603050405020304" pitchFamily="18" charset="0"/>
              </a:rPr>
              <a:t>.: A large sea creature, exact identity unknown.</a:t>
            </a:r>
          </a:p>
          <a:p>
            <a:pPr marL="0" indent="0">
              <a:spcBef>
                <a:spcPts val="600"/>
              </a:spcBef>
              <a:spcAft>
                <a:spcPts val="300"/>
              </a:spcAft>
              <a:buNone/>
            </a:pPr>
            <a:r>
              <a:rPr lang="en-US" sz="2800" dirty="0">
                <a:solidFill>
                  <a:schemeClr val="bg1"/>
                </a:solidFill>
                <a:ea typeface="Verdana" panose="020B0604030504040204" pitchFamily="34" charset="0"/>
                <a:cs typeface="Times New Roman" panose="02020603050405020304" pitchFamily="18" charset="0"/>
              </a:rPr>
              <a:t>LXX</a:t>
            </a:r>
            <a:r>
              <a:rPr lang="en-US" sz="3200" dirty="0">
                <a:solidFill>
                  <a:schemeClr val="bg1"/>
                </a:solidFill>
                <a:ea typeface="Verdana" panose="020B0604030504040204" pitchFamily="34" charset="0"/>
                <a:cs typeface="Times New Roman" panose="02020603050405020304" pitchFamily="18" charset="0"/>
              </a:rPr>
              <a:t>: verb, to be extraordinarily impressed or disturbed by something…</a:t>
            </a:r>
            <a:r>
              <a:rPr lang="en-US" sz="3200" i="1" dirty="0">
                <a:solidFill>
                  <a:schemeClr val="bg1"/>
                </a:solidFill>
                <a:ea typeface="Verdana" panose="020B0604030504040204" pitchFamily="34" charset="0"/>
                <a:cs typeface="Times New Roman" panose="02020603050405020304" pitchFamily="18" charset="0"/>
              </a:rPr>
              <a:t>wonder, marvel.</a:t>
            </a:r>
            <a:endParaRPr lang="en-US" sz="3200" dirty="0">
              <a:solidFill>
                <a:schemeClr val="bg1"/>
              </a:solidFill>
              <a:ea typeface="Verdana" panose="020B0604030504040204" pitchFamily="34" charset="0"/>
              <a:cs typeface="Times New Roman" panose="02020603050405020304" pitchFamily="18" charset="0"/>
            </a:endParaRPr>
          </a:p>
          <a:p>
            <a:pPr marL="0" indent="0">
              <a:spcBef>
                <a:spcPts val="600"/>
              </a:spcBef>
              <a:spcAft>
                <a:spcPts val="300"/>
              </a:spcAft>
              <a:buNone/>
            </a:pPr>
            <a:r>
              <a:rPr lang="en-US" dirty="0">
                <a:solidFill>
                  <a:schemeClr val="bg1"/>
                </a:solidFill>
                <a:ea typeface="Verdana" panose="020B0604030504040204" pitchFamily="34" charset="0"/>
                <a:cs typeface="Times New Roman" panose="02020603050405020304" pitchFamily="18" charset="0"/>
              </a:rPr>
              <a:t>Context: not a crocodile.</a:t>
            </a:r>
            <a:endParaRPr lang="en-US" sz="3200" dirty="0">
              <a:solidFill>
                <a:schemeClr val="bg1"/>
              </a:solidFill>
              <a:ea typeface="Verdana" panose="020B0604030504040204" pitchFamily="34" charset="0"/>
              <a:cs typeface="Times New Roman" panose="02020603050405020304" pitchFamily="18" charset="0"/>
            </a:endParaRPr>
          </a:p>
          <a:p>
            <a:pPr marL="0" indent="0">
              <a:spcBef>
                <a:spcPts val="600"/>
              </a:spcBef>
              <a:spcAft>
                <a:spcPts val="300"/>
              </a:spcAft>
              <a:buNone/>
            </a:pPr>
            <a:endParaRPr lang="en-US" sz="3200" dirty="0">
              <a:solidFill>
                <a:schemeClr val="bg1"/>
              </a:solidFill>
              <a:ea typeface="Verdana" panose="020B0604030504040204" pitchFamily="34" charset="0"/>
              <a:cs typeface="Times New Roman" panose="02020603050405020304" pitchFamily="18" charset="0"/>
            </a:endParaRPr>
          </a:p>
          <a:p>
            <a:pPr marL="0" indent="0">
              <a:spcBef>
                <a:spcPts val="600"/>
              </a:spcBef>
              <a:spcAft>
                <a:spcPts val="300"/>
              </a:spcAft>
              <a:buNone/>
            </a:pPr>
            <a:r>
              <a:rPr lang="en-US" dirty="0">
                <a:solidFill>
                  <a:srgbClr val="CCFFFF"/>
                </a:solidFill>
                <a:ea typeface="Verdana" panose="020B0604030504040204" pitchFamily="34" charset="0"/>
                <a:cs typeface="Times New Roman" panose="02020603050405020304" pitchFamily="18" charset="0"/>
              </a:rPr>
              <a:t>  </a:t>
            </a:r>
            <a:endParaRPr lang="en-US"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5371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896937"/>
          </a:xfrm>
        </p:spPr>
        <p:txBody>
          <a:bodyPr/>
          <a:lstStyle/>
          <a:p>
            <a:r>
              <a:rPr lang="en-US" sz="3600" dirty="0">
                <a:solidFill>
                  <a:srgbClr val="CCFFFF"/>
                </a:solidFill>
              </a:rPr>
              <a:t>Leviathan, </a:t>
            </a:r>
            <a:r>
              <a:rPr lang="en-US" sz="3600" dirty="0">
                <a:solidFill>
                  <a:schemeClr val="bg1"/>
                </a:solidFill>
              </a:rPr>
              <a:t>Job 41:1-34</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838200"/>
            <a:ext cx="8610600" cy="5410200"/>
          </a:xfrm>
        </p:spPr>
        <p:txBody>
          <a:bodyPr/>
          <a:lstStyle/>
          <a:p>
            <a:pPr marL="0" indent="0">
              <a:spcBef>
                <a:spcPts val="600"/>
              </a:spcBef>
              <a:spcAft>
                <a:spcPts val="600"/>
              </a:spcAft>
              <a:buNone/>
            </a:pPr>
            <a:r>
              <a:rPr lang="en-US" dirty="0">
                <a:solidFill>
                  <a:srgbClr val="FFFF00"/>
                </a:solidFill>
                <a:ea typeface="Verdana" panose="020B0604030504040204" pitchFamily="34" charset="0"/>
                <a:cs typeface="Times New Roman" panose="02020603050405020304" pitchFamily="18" charset="0"/>
              </a:rPr>
              <a:t>1-6, </a:t>
            </a:r>
            <a:r>
              <a:rPr lang="en-US" dirty="0">
                <a:solidFill>
                  <a:schemeClr val="bg1"/>
                </a:solidFill>
                <a:ea typeface="Verdana" panose="020B0604030504040204" pitchFamily="34" charset="0"/>
                <a:cs typeface="Times New Roman" panose="02020603050405020304" pitchFamily="18" charset="0"/>
              </a:rPr>
              <a:t>could not be captured and domesticated.</a:t>
            </a:r>
          </a:p>
          <a:p>
            <a:pPr marL="803275" indent="-803275">
              <a:spcBef>
                <a:spcPts val="600"/>
              </a:spcBef>
              <a:spcAft>
                <a:spcPts val="600"/>
              </a:spcAft>
              <a:buNone/>
            </a:pPr>
            <a:r>
              <a:rPr lang="en-US" dirty="0">
                <a:solidFill>
                  <a:srgbClr val="FFFF00"/>
                </a:solidFill>
                <a:ea typeface="Verdana" panose="020B0604030504040204" pitchFamily="34" charset="0"/>
                <a:cs typeface="Times New Roman" panose="02020603050405020304" pitchFamily="18" charset="0"/>
              </a:rPr>
              <a:t>7-11,</a:t>
            </a:r>
            <a:r>
              <a:rPr lang="en-US" dirty="0">
                <a:solidFill>
                  <a:schemeClr val="bg1"/>
                </a:solidFill>
                <a:ea typeface="Verdana" panose="020B0604030504040204" pitchFamily="34" charset="0"/>
                <a:cs typeface="Times New Roman" panose="02020603050405020304" pitchFamily="18" charset="0"/>
              </a:rPr>
              <a:t> overwhelmed men…therefore, who can resist God?</a:t>
            </a:r>
          </a:p>
          <a:p>
            <a:pPr marL="0" indent="0">
              <a:spcBef>
                <a:spcPts val="600"/>
              </a:spcBef>
              <a:spcAft>
                <a:spcPts val="600"/>
              </a:spcAft>
              <a:buNone/>
            </a:pPr>
            <a:r>
              <a:rPr lang="en-US" dirty="0">
                <a:solidFill>
                  <a:srgbClr val="FFFF00"/>
                </a:solidFill>
                <a:ea typeface="Verdana" panose="020B0604030504040204" pitchFamily="34" charset="0"/>
                <a:cs typeface="Times New Roman" panose="02020603050405020304" pitchFamily="18" charset="0"/>
              </a:rPr>
              <a:t>12-17,</a:t>
            </a:r>
            <a:r>
              <a:rPr lang="en-US" dirty="0">
                <a:solidFill>
                  <a:schemeClr val="bg1"/>
                </a:solidFill>
                <a:ea typeface="Verdana" panose="020B0604030504040204" pitchFamily="34" charset="0"/>
                <a:cs typeface="Times New Roman" panose="02020603050405020304" pitchFamily="18" charset="0"/>
              </a:rPr>
              <a:t> scales as armor; terrifying teeth.</a:t>
            </a:r>
          </a:p>
          <a:p>
            <a:pPr marL="0" indent="0">
              <a:spcBef>
                <a:spcPts val="600"/>
              </a:spcBef>
              <a:spcAft>
                <a:spcPts val="300"/>
              </a:spcAft>
              <a:buNone/>
            </a:pPr>
            <a:r>
              <a:rPr lang="en-US" dirty="0">
                <a:solidFill>
                  <a:srgbClr val="FFFF00"/>
                </a:solidFill>
                <a:ea typeface="Verdana" panose="020B0604030504040204" pitchFamily="34" charset="0"/>
                <a:cs typeface="Times New Roman" panose="02020603050405020304" pitchFamily="18" charset="0"/>
              </a:rPr>
              <a:t>18-21,</a:t>
            </a:r>
            <a:r>
              <a:rPr lang="en-US" dirty="0">
                <a:solidFill>
                  <a:schemeClr val="bg1"/>
                </a:solidFill>
                <a:ea typeface="Verdana" panose="020B0604030504040204" pitchFamily="34" charset="0"/>
                <a:cs typeface="Times New Roman" panose="02020603050405020304" pitchFamily="18" charset="0"/>
              </a:rPr>
              <a:t> </a:t>
            </a:r>
            <a:r>
              <a:rPr lang="en-US" dirty="0" err="1">
                <a:solidFill>
                  <a:schemeClr val="bg1"/>
                </a:solidFill>
                <a:ea typeface="Verdana" panose="020B0604030504040204" pitchFamily="34" charset="0"/>
                <a:cs typeface="Times New Roman" panose="02020603050405020304" pitchFamily="18" charset="0"/>
              </a:rPr>
              <a:t>sneezings</a:t>
            </a:r>
            <a:r>
              <a:rPr lang="en-US" dirty="0">
                <a:solidFill>
                  <a:schemeClr val="bg1"/>
                </a:solidFill>
                <a:ea typeface="Verdana" panose="020B0604030504040204" pitchFamily="34" charset="0"/>
                <a:cs typeface="Times New Roman" panose="02020603050405020304" pitchFamily="18" charset="0"/>
              </a:rPr>
              <a:t> of fire / smoke.</a:t>
            </a:r>
          </a:p>
          <a:p>
            <a:pPr lvl="1">
              <a:spcBef>
                <a:spcPts val="600"/>
              </a:spcBef>
              <a:spcAft>
                <a:spcPts val="300"/>
              </a:spcAft>
              <a:buFont typeface="Arial" panose="020B0604020202020204" pitchFamily="34" charset="0"/>
              <a:buChar char="•"/>
            </a:pPr>
            <a:r>
              <a:rPr lang="en-US" sz="3200" dirty="0">
                <a:solidFill>
                  <a:srgbClr val="99FF66"/>
                </a:solidFill>
                <a:ea typeface="Verdana" panose="020B0604030504040204" pitchFamily="34" charset="0"/>
                <a:cs typeface="Times New Roman" panose="02020603050405020304" pitchFamily="18" charset="0"/>
              </a:rPr>
              <a:t>Fireflies</a:t>
            </a:r>
            <a:r>
              <a:rPr lang="en-US" sz="3200" dirty="0">
                <a:solidFill>
                  <a:schemeClr val="bg1"/>
                </a:solidFill>
                <a:ea typeface="Verdana" panose="020B0604030504040204" pitchFamily="34" charset="0"/>
                <a:cs typeface="Times New Roman" panose="02020603050405020304" pitchFamily="18" charset="0"/>
              </a:rPr>
              <a:t> produce light.</a:t>
            </a:r>
          </a:p>
          <a:p>
            <a:pPr lvl="1">
              <a:spcBef>
                <a:spcPts val="600"/>
              </a:spcBef>
              <a:spcAft>
                <a:spcPts val="300"/>
              </a:spcAft>
              <a:buFont typeface="Arial" panose="020B0604020202020204" pitchFamily="34" charset="0"/>
              <a:buChar char="•"/>
            </a:pPr>
            <a:r>
              <a:rPr lang="en-US" sz="3200" dirty="0">
                <a:solidFill>
                  <a:srgbClr val="99FF66"/>
                </a:solidFill>
                <a:ea typeface="Verdana" panose="020B0604030504040204" pitchFamily="34" charset="0"/>
                <a:cs typeface="Times New Roman" panose="02020603050405020304" pitchFamily="18" charset="0"/>
              </a:rPr>
              <a:t>Eels</a:t>
            </a:r>
            <a:r>
              <a:rPr lang="en-US" sz="3200" dirty="0">
                <a:solidFill>
                  <a:schemeClr val="bg1"/>
                </a:solidFill>
                <a:ea typeface="Verdana" panose="020B0604030504040204" pitchFamily="34" charset="0"/>
                <a:cs typeface="Times New Roman" panose="02020603050405020304" pitchFamily="18" charset="0"/>
              </a:rPr>
              <a:t> produce electricity.</a:t>
            </a:r>
          </a:p>
          <a:p>
            <a:pPr lvl="1">
              <a:spcBef>
                <a:spcPts val="600"/>
              </a:spcBef>
              <a:spcAft>
                <a:spcPts val="300"/>
              </a:spcAft>
              <a:buFont typeface="Arial" panose="020B0604020202020204" pitchFamily="34" charset="0"/>
              <a:buChar char="•"/>
            </a:pPr>
            <a:r>
              <a:rPr lang="en-US" sz="3200" dirty="0">
                <a:solidFill>
                  <a:srgbClr val="99FF66"/>
                </a:solidFill>
                <a:ea typeface="Verdana" panose="020B0604030504040204" pitchFamily="34" charset="0"/>
                <a:cs typeface="Times New Roman" panose="02020603050405020304" pitchFamily="18" charset="0"/>
              </a:rPr>
              <a:t>Bombardier</a:t>
            </a:r>
            <a:r>
              <a:rPr lang="en-US" sz="3200" dirty="0">
                <a:solidFill>
                  <a:schemeClr val="bg1"/>
                </a:solidFill>
                <a:ea typeface="Verdana" panose="020B0604030504040204" pitchFamily="34" charset="0"/>
                <a:cs typeface="Times New Roman" panose="02020603050405020304" pitchFamily="18" charset="0"/>
              </a:rPr>
              <a:t> </a:t>
            </a:r>
            <a:r>
              <a:rPr lang="en-US" sz="3200" dirty="0">
                <a:solidFill>
                  <a:srgbClr val="99FF66"/>
                </a:solidFill>
                <a:ea typeface="Verdana" panose="020B0604030504040204" pitchFamily="34" charset="0"/>
                <a:cs typeface="Times New Roman" panose="02020603050405020304" pitchFamily="18" charset="0"/>
              </a:rPr>
              <a:t>beetles</a:t>
            </a:r>
            <a:r>
              <a:rPr lang="en-US" sz="3200" dirty="0">
                <a:solidFill>
                  <a:schemeClr val="bg1"/>
                </a:solidFill>
                <a:ea typeface="Verdana" panose="020B0604030504040204" pitchFamily="34" charset="0"/>
                <a:cs typeface="Times New Roman" panose="02020603050405020304" pitchFamily="18" charset="0"/>
              </a:rPr>
              <a:t> produce explosive chemical reactions.</a:t>
            </a:r>
          </a:p>
        </p:txBody>
      </p:sp>
    </p:spTree>
    <p:extLst>
      <p:ext uri="{BB962C8B-B14F-4D97-AF65-F5344CB8AC3E}">
        <p14:creationId xmlns:p14="http://schemas.microsoft.com/office/powerpoint/2010/main" val="309119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3" name="Rectangle: Rounded Corners 2">
            <a:extLst>
              <a:ext uri="{FF2B5EF4-FFF2-40B4-BE49-F238E27FC236}">
                <a16:creationId xmlns:a16="http://schemas.microsoft.com/office/drawing/2014/main" id="{1BBC1824-2D85-4E16-8CEF-63034EC2D16E}"/>
              </a:ext>
            </a:extLst>
          </p:cNvPr>
          <p:cNvSpPr/>
          <p:nvPr/>
        </p:nvSpPr>
        <p:spPr>
          <a:xfrm>
            <a:off x="1901489" y="1143000"/>
            <a:ext cx="5352134" cy="1295400"/>
          </a:xfrm>
          <a:prstGeom prst="roundRect">
            <a:avLst/>
          </a:prstGeom>
          <a:solidFill>
            <a:schemeClr val="tx1"/>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dirty="0">
                <a:solidFill>
                  <a:srgbClr val="FFFF00"/>
                </a:solidFill>
              </a:rPr>
              <a:t>Terrible Lizards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896937"/>
          </a:xfrm>
        </p:spPr>
        <p:txBody>
          <a:bodyPr/>
          <a:lstStyle/>
          <a:p>
            <a:r>
              <a:rPr lang="en-US" sz="3600" dirty="0">
                <a:solidFill>
                  <a:srgbClr val="CCFFFF"/>
                </a:solidFill>
              </a:rPr>
              <a:t>Leviathan, </a:t>
            </a:r>
            <a:r>
              <a:rPr lang="en-US" sz="3600" dirty="0">
                <a:solidFill>
                  <a:schemeClr val="bg1"/>
                </a:solidFill>
              </a:rPr>
              <a:t>Job 41:1-34</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838200"/>
            <a:ext cx="8610600" cy="5410200"/>
          </a:xfrm>
        </p:spPr>
        <p:txBody>
          <a:bodyPr/>
          <a:lstStyle/>
          <a:p>
            <a:pPr marL="0" indent="0">
              <a:spcBef>
                <a:spcPts val="600"/>
              </a:spcBef>
              <a:spcAft>
                <a:spcPts val="800"/>
              </a:spcAft>
              <a:buNone/>
            </a:pPr>
            <a:r>
              <a:rPr lang="en-US" dirty="0">
                <a:solidFill>
                  <a:srgbClr val="FFFF00"/>
                </a:solidFill>
                <a:ea typeface="Verdana" panose="020B0604030504040204" pitchFamily="34" charset="0"/>
                <a:cs typeface="Times New Roman" panose="02020603050405020304" pitchFamily="18" charset="0"/>
              </a:rPr>
              <a:t>22-24, </a:t>
            </a:r>
            <a:r>
              <a:rPr lang="en-US" dirty="0">
                <a:solidFill>
                  <a:schemeClr val="bg1"/>
                </a:solidFill>
                <a:ea typeface="Verdana" panose="020B0604030504040204" pitchFamily="34" charset="0"/>
                <a:cs typeface="Times New Roman" panose="02020603050405020304" pitchFamily="18" charset="0"/>
              </a:rPr>
              <a:t>mightiest of men feared…</a:t>
            </a:r>
          </a:p>
          <a:p>
            <a:pPr marL="0" indent="0">
              <a:spcBef>
                <a:spcPts val="600"/>
              </a:spcBef>
              <a:spcAft>
                <a:spcPts val="800"/>
              </a:spcAft>
              <a:buNone/>
            </a:pPr>
            <a:r>
              <a:rPr lang="en-US" dirty="0">
                <a:solidFill>
                  <a:srgbClr val="FFFF00"/>
                </a:solidFill>
                <a:ea typeface="Verdana" panose="020B0604030504040204" pitchFamily="34" charset="0"/>
                <a:cs typeface="Times New Roman" panose="02020603050405020304" pitchFamily="18" charset="0"/>
              </a:rPr>
              <a:t>25, </a:t>
            </a:r>
            <a:r>
              <a:rPr lang="en-US" dirty="0">
                <a:solidFill>
                  <a:schemeClr val="bg1"/>
                </a:solidFill>
                <a:ea typeface="Verdana" panose="020B0604030504040204" pitchFamily="34" charset="0"/>
                <a:cs typeface="Times New Roman" panose="02020603050405020304" pitchFamily="18" charset="0"/>
              </a:rPr>
              <a:t>crocodile has short legs… (cf. v.34).</a:t>
            </a:r>
          </a:p>
          <a:p>
            <a:pPr marL="0" indent="0">
              <a:spcBef>
                <a:spcPts val="600"/>
              </a:spcBef>
              <a:spcAft>
                <a:spcPts val="800"/>
              </a:spcAft>
              <a:buNone/>
            </a:pPr>
            <a:r>
              <a:rPr lang="en-US" dirty="0">
                <a:solidFill>
                  <a:srgbClr val="FFFF00"/>
                </a:solidFill>
                <a:ea typeface="Verdana" panose="020B0604030504040204" pitchFamily="34" charset="0"/>
                <a:cs typeface="Times New Roman" panose="02020603050405020304" pitchFamily="18" charset="0"/>
              </a:rPr>
              <a:t>26-30,</a:t>
            </a:r>
            <a:r>
              <a:rPr lang="en-US" dirty="0">
                <a:solidFill>
                  <a:schemeClr val="bg1"/>
                </a:solidFill>
                <a:ea typeface="Verdana" panose="020B0604030504040204" pitchFamily="34" charset="0"/>
                <a:cs typeface="Times New Roman" panose="02020603050405020304" pitchFamily="18" charset="0"/>
              </a:rPr>
              <a:t> weapons useless against him.</a:t>
            </a:r>
          </a:p>
          <a:p>
            <a:pPr marL="684213" indent="-684213">
              <a:spcBef>
                <a:spcPts val="600"/>
              </a:spcBef>
              <a:spcAft>
                <a:spcPts val="800"/>
              </a:spcAft>
              <a:buNone/>
            </a:pPr>
            <a:r>
              <a:rPr lang="en-US" dirty="0">
                <a:solidFill>
                  <a:srgbClr val="FFFF00"/>
                </a:solidFill>
                <a:ea typeface="Verdana" panose="020B0604030504040204" pitchFamily="34" charset="0"/>
                <a:cs typeface="Times New Roman" panose="02020603050405020304" pitchFamily="18" charset="0"/>
              </a:rPr>
              <a:t>31-32,</a:t>
            </a:r>
            <a:r>
              <a:rPr lang="en-US" dirty="0">
                <a:solidFill>
                  <a:schemeClr val="bg1"/>
                </a:solidFill>
                <a:ea typeface="Verdana" panose="020B0604030504040204" pitchFamily="34" charset="0"/>
                <a:cs typeface="Times New Roman" panose="02020603050405020304" pitchFamily="18" charset="0"/>
              </a:rPr>
              <a:t> moved easily through sea, causing</a:t>
            </a:r>
            <a:r>
              <a:rPr lang="en-US" sz="3000" dirty="0">
                <a:solidFill>
                  <a:schemeClr val="bg1"/>
                </a:solidFill>
                <a:ea typeface="Verdana" panose="020B0604030504040204" pitchFamily="34" charset="0"/>
                <a:cs typeface="Times New Roman" panose="02020603050405020304" pitchFamily="18" charset="0"/>
              </a:rPr>
              <a:t> </a:t>
            </a:r>
            <a:r>
              <a:rPr lang="en-US" dirty="0">
                <a:solidFill>
                  <a:schemeClr val="bg1"/>
                </a:solidFill>
                <a:ea typeface="Verdana" panose="020B0604030504040204" pitchFamily="34" charset="0"/>
                <a:cs typeface="Times New Roman" panose="02020603050405020304" pitchFamily="18" charset="0"/>
              </a:rPr>
              <a:t>commotion in water – churning wake</a:t>
            </a:r>
            <a:r>
              <a:rPr lang="en-US" sz="3000" dirty="0">
                <a:solidFill>
                  <a:schemeClr val="bg1"/>
                </a:solidFill>
                <a:ea typeface="Verdana" panose="020B0604030504040204" pitchFamily="34" charset="0"/>
                <a:cs typeface="Times New Roman" panose="02020603050405020304" pitchFamily="18" charset="0"/>
              </a:rPr>
              <a:t>.</a:t>
            </a:r>
          </a:p>
          <a:p>
            <a:pPr marL="684213" indent="-684213">
              <a:spcBef>
                <a:spcPts val="600"/>
              </a:spcBef>
              <a:spcAft>
                <a:spcPts val="800"/>
              </a:spcAft>
              <a:buNone/>
            </a:pPr>
            <a:r>
              <a:rPr lang="en-US" dirty="0">
                <a:solidFill>
                  <a:srgbClr val="FFFF00"/>
                </a:solidFill>
                <a:ea typeface="Verdana" panose="020B0604030504040204" pitchFamily="34" charset="0"/>
                <a:cs typeface="Times New Roman" panose="02020603050405020304" pitchFamily="18" charset="0"/>
              </a:rPr>
              <a:t>33, </a:t>
            </a:r>
            <a:r>
              <a:rPr lang="en-US" dirty="0">
                <a:solidFill>
                  <a:schemeClr val="bg1"/>
                </a:solidFill>
                <a:ea typeface="Verdana" panose="020B0604030504040204" pitchFamily="34" charset="0"/>
                <a:cs typeface="Times New Roman" panose="02020603050405020304" pitchFamily="18" charset="0"/>
              </a:rPr>
              <a:t>no other creature on earth could cause such dread.</a:t>
            </a:r>
          </a:p>
          <a:p>
            <a:pPr marL="684213" indent="-684213">
              <a:spcBef>
                <a:spcPts val="600"/>
              </a:spcBef>
              <a:spcAft>
                <a:spcPts val="300"/>
              </a:spcAft>
              <a:buNone/>
            </a:pPr>
            <a:r>
              <a:rPr lang="en-US" dirty="0">
                <a:solidFill>
                  <a:srgbClr val="FFFF00"/>
                </a:solidFill>
                <a:ea typeface="Verdana" panose="020B0604030504040204" pitchFamily="34" charset="0"/>
                <a:cs typeface="Times New Roman" panose="02020603050405020304" pitchFamily="18" charset="0"/>
              </a:rPr>
              <a:t>34, </a:t>
            </a:r>
            <a:r>
              <a:rPr lang="en-US" dirty="0">
                <a:solidFill>
                  <a:schemeClr val="bg1"/>
                </a:solidFill>
                <a:ea typeface="Verdana" panose="020B0604030504040204" pitchFamily="34" charset="0"/>
                <a:cs typeface="Times New Roman" panose="02020603050405020304" pitchFamily="18" charset="0"/>
              </a:rPr>
              <a:t>strange if say crocodile beholds every high thing.</a:t>
            </a:r>
          </a:p>
          <a:p>
            <a:pPr marL="0" indent="0">
              <a:spcBef>
                <a:spcPts val="600"/>
              </a:spcBef>
              <a:spcAft>
                <a:spcPts val="300"/>
              </a:spcAft>
              <a:buNone/>
            </a:pPr>
            <a:endParaRPr lang="en-US" sz="3000"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786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896937"/>
          </a:xfrm>
        </p:spPr>
        <p:txBody>
          <a:bodyPr/>
          <a:lstStyle/>
          <a:p>
            <a:r>
              <a:rPr lang="en-US" sz="3600" dirty="0">
                <a:solidFill>
                  <a:srgbClr val="CCFFFF"/>
                </a:solidFill>
              </a:rPr>
              <a:t>Leviathan, </a:t>
            </a:r>
            <a:r>
              <a:rPr lang="en-US" sz="3600" dirty="0">
                <a:solidFill>
                  <a:schemeClr val="bg1"/>
                </a:solidFill>
              </a:rPr>
              <a:t>Job 41:1-34</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914400"/>
            <a:ext cx="8610600" cy="5410200"/>
          </a:xfrm>
        </p:spPr>
        <p:txBody>
          <a:bodyPr/>
          <a:lstStyle/>
          <a:p>
            <a:pPr marL="0" indent="0">
              <a:spcBef>
                <a:spcPts val="600"/>
              </a:spcBef>
              <a:spcAft>
                <a:spcPts val="600"/>
              </a:spcAft>
              <a:buNone/>
            </a:pPr>
            <a:r>
              <a:rPr lang="en-US" dirty="0" err="1">
                <a:solidFill>
                  <a:schemeClr val="bg1"/>
                </a:solidFill>
                <a:ea typeface="Verdana" panose="020B0604030504040204" pitchFamily="34" charset="0"/>
                <a:cs typeface="Times New Roman" panose="02020603050405020304" pitchFamily="18" charset="0"/>
              </a:rPr>
              <a:t>T.K.Cheyne</a:t>
            </a:r>
            <a:r>
              <a:rPr lang="en-US" dirty="0">
                <a:solidFill>
                  <a:schemeClr val="bg1"/>
                </a:solidFill>
                <a:ea typeface="Verdana" panose="020B0604030504040204" pitchFamily="34" charset="0"/>
                <a:cs typeface="Times New Roman" panose="02020603050405020304" pitchFamily="18" charset="0"/>
              </a:rPr>
              <a:t> espoused mythological </a:t>
            </a:r>
            <a:r>
              <a:rPr lang="en-US" dirty="0" err="1">
                <a:solidFill>
                  <a:schemeClr val="bg1"/>
                </a:solidFill>
                <a:ea typeface="Verdana" panose="020B0604030504040204" pitchFamily="34" charset="0"/>
                <a:cs typeface="Times New Roman" panose="02020603050405020304" pitchFamily="18" charset="0"/>
              </a:rPr>
              <a:t>interpre-tation</a:t>
            </a:r>
            <a:r>
              <a:rPr lang="en-US" dirty="0">
                <a:solidFill>
                  <a:schemeClr val="bg1"/>
                </a:solidFill>
                <a:ea typeface="Verdana" panose="020B0604030504040204" pitchFamily="34" charset="0"/>
                <a:cs typeface="Times New Roman" panose="02020603050405020304" pitchFamily="18" charset="0"/>
              </a:rPr>
              <a:t> of Job 40-41.</a:t>
            </a:r>
          </a:p>
          <a:p>
            <a:pPr marL="0" indent="0">
              <a:spcBef>
                <a:spcPts val="600"/>
              </a:spcBef>
              <a:spcAft>
                <a:spcPts val="600"/>
              </a:spcAft>
              <a:buNone/>
            </a:pPr>
            <a:r>
              <a:rPr lang="en-US" sz="3000" dirty="0">
                <a:solidFill>
                  <a:schemeClr val="bg1"/>
                </a:solidFill>
                <a:ea typeface="Verdana" panose="020B0604030504040204" pitchFamily="34" charset="0"/>
                <a:cs typeface="Times New Roman" panose="02020603050405020304" pitchFamily="18" charset="0"/>
              </a:rPr>
              <a:t>  </a:t>
            </a:r>
            <a:r>
              <a:rPr lang="en-US" sz="2400" dirty="0">
                <a:solidFill>
                  <a:srgbClr val="00FFCC"/>
                </a:solidFill>
                <a:ea typeface="Verdana" panose="020B0604030504040204" pitchFamily="34" charset="0"/>
                <a:cs typeface="Times New Roman" panose="02020603050405020304" pitchFamily="18" charset="0"/>
              </a:rPr>
              <a:t>1. </a:t>
            </a:r>
            <a:r>
              <a:rPr lang="en-US" dirty="0">
                <a:solidFill>
                  <a:srgbClr val="CCFFFF"/>
                </a:solidFill>
                <a:ea typeface="Verdana" panose="020B0604030504040204" pitchFamily="34" charset="0"/>
                <a:cs typeface="Times New Roman" panose="02020603050405020304" pitchFamily="18" charset="0"/>
              </a:rPr>
              <a:t>NO modern animal fits the description</a:t>
            </a:r>
            <a:r>
              <a:rPr lang="en-US" sz="3000" dirty="0">
                <a:solidFill>
                  <a:srgbClr val="CCFFFF"/>
                </a:solidFill>
                <a:ea typeface="Verdana" panose="020B0604030504040204" pitchFamily="34" charset="0"/>
                <a:cs typeface="Times New Roman" panose="02020603050405020304" pitchFamily="18" charset="0"/>
              </a:rPr>
              <a:t>.</a:t>
            </a:r>
          </a:p>
          <a:p>
            <a:pPr marL="0" indent="0">
              <a:spcBef>
                <a:spcPts val="600"/>
              </a:spcBef>
              <a:spcAft>
                <a:spcPts val="600"/>
              </a:spcAft>
              <a:buNone/>
            </a:pPr>
            <a:r>
              <a:rPr lang="en-US" sz="3000" dirty="0">
                <a:solidFill>
                  <a:schemeClr val="bg1"/>
                </a:solidFill>
                <a:ea typeface="Verdana" panose="020B0604030504040204" pitchFamily="34" charset="0"/>
                <a:cs typeface="Times New Roman" panose="02020603050405020304" pitchFamily="18" charset="0"/>
              </a:rPr>
              <a:t>  </a:t>
            </a:r>
            <a:r>
              <a:rPr lang="en-US" sz="2400" dirty="0">
                <a:solidFill>
                  <a:srgbClr val="00FFCC"/>
                </a:solidFill>
                <a:ea typeface="Verdana" panose="020B0604030504040204" pitchFamily="34" charset="0"/>
                <a:cs typeface="Times New Roman" panose="02020603050405020304" pitchFamily="18" charset="0"/>
              </a:rPr>
              <a:t>2.</a:t>
            </a:r>
            <a:r>
              <a:rPr lang="en-US" sz="3000" dirty="0">
                <a:solidFill>
                  <a:schemeClr val="bg1"/>
                </a:solidFill>
                <a:ea typeface="Verdana" panose="020B0604030504040204" pitchFamily="34" charset="0"/>
                <a:cs typeface="Times New Roman" panose="02020603050405020304" pitchFamily="18" charset="0"/>
              </a:rPr>
              <a:t> </a:t>
            </a:r>
            <a:r>
              <a:rPr lang="en-US" dirty="0">
                <a:solidFill>
                  <a:srgbClr val="CCFFFF"/>
                </a:solidFill>
                <a:ea typeface="Verdana" panose="020B0604030504040204" pitchFamily="34" charset="0"/>
                <a:cs typeface="Times New Roman" panose="02020603050405020304" pitchFamily="18" charset="0"/>
              </a:rPr>
              <a:t>Are other animals mythological, too? </a:t>
            </a:r>
            <a:endParaRPr lang="en-US" sz="3000" dirty="0">
              <a:solidFill>
                <a:srgbClr val="CCFFFF"/>
              </a:solidFill>
              <a:ea typeface="Verdana" panose="020B0604030504040204" pitchFamily="34" charset="0"/>
              <a:cs typeface="Times New Roman" panose="02020603050405020304" pitchFamily="18" charset="0"/>
            </a:endParaRPr>
          </a:p>
          <a:p>
            <a:pPr marL="0" indent="0">
              <a:spcBef>
                <a:spcPts val="600"/>
              </a:spcBef>
              <a:spcAft>
                <a:spcPts val="600"/>
              </a:spcAft>
              <a:buNone/>
            </a:pPr>
            <a:r>
              <a:rPr lang="en-US" sz="3000" dirty="0">
                <a:solidFill>
                  <a:schemeClr val="bg1"/>
                </a:solidFill>
                <a:ea typeface="Verdana" panose="020B0604030504040204" pitchFamily="34" charset="0"/>
                <a:cs typeface="Times New Roman" panose="02020603050405020304" pitchFamily="18" charset="0"/>
              </a:rPr>
              <a:t>  </a:t>
            </a:r>
            <a:r>
              <a:rPr lang="en-US" sz="2400" dirty="0">
                <a:solidFill>
                  <a:srgbClr val="00FFCC"/>
                </a:solidFill>
                <a:ea typeface="Verdana" panose="020B0604030504040204" pitchFamily="34" charset="0"/>
                <a:cs typeface="Times New Roman" panose="02020603050405020304" pitchFamily="18" charset="0"/>
              </a:rPr>
              <a:t>3. </a:t>
            </a:r>
            <a:r>
              <a:rPr lang="en-US" dirty="0">
                <a:solidFill>
                  <a:srgbClr val="CCFFFF"/>
                </a:solidFill>
                <a:ea typeface="Verdana" panose="020B0604030504040204" pitchFamily="34" charset="0"/>
                <a:cs typeface="Times New Roman" panose="02020603050405020304" pitchFamily="18" charset="0"/>
              </a:rPr>
              <a:t>Mythological view causes greater problems</a:t>
            </a:r>
            <a:r>
              <a:rPr lang="en-US" sz="3000" dirty="0">
                <a:solidFill>
                  <a:srgbClr val="CCFFFF"/>
                </a:solidFill>
                <a:ea typeface="Verdana" panose="020B0604030504040204" pitchFamily="34" charset="0"/>
                <a:cs typeface="Times New Roman" panose="02020603050405020304" pitchFamily="18" charset="0"/>
              </a:rPr>
              <a:t>.</a:t>
            </a:r>
          </a:p>
        </p:txBody>
      </p:sp>
      <p:sp>
        <p:nvSpPr>
          <p:cNvPr id="3" name="Rectangle 2">
            <a:extLst>
              <a:ext uri="{FF2B5EF4-FFF2-40B4-BE49-F238E27FC236}">
                <a16:creationId xmlns:a16="http://schemas.microsoft.com/office/drawing/2014/main" id="{1A1DCF88-16A1-4D70-B1AD-B70C4BA0FB11}"/>
              </a:ext>
            </a:extLst>
          </p:cNvPr>
          <p:cNvSpPr/>
          <p:nvPr/>
        </p:nvSpPr>
        <p:spPr>
          <a:xfrm>
            <a:off x="1233054" y="4038600"/>
            <a:ext cx="6691746" cy="12954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Job could say, “What’s the point?</a:t>
            </a:r>
            <a:br>
              <a:rPr lang="en-US" sz="3200" dirty="0"/>
            </a:br>
            <a:r>
              <a:rPr lang="en-US" sz="3200" dirty="0"/>
              <a:t>These creatures are make-believe.”</a:t>
            </a:r>
          </a:p>
        </p:txBody>
      </p:sp>
    </p:spTree>
    <p:extLst>
      <p:ext uri="{BB962C8B-B14F-4D97-AF65-F5344CB8AC3E}">
        <p14:creationId xmlns:p14="http://schemas.microsoft.com/office/powerpoint/2010/main" val="26294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896937"/>
          </a:xfrm>
        </p:spPr>
        <p:txBody>
          <a:bodyPr/>
          <a:lstStyle/>
          <a:p>
            <a:r>
              <a:rPr lang="en-US" sz="3600" dirty="0">
                <a:solidFill>
                  <a:schemeClr val="bg1"/>
                </a:solidFill>
              </a:rPr>
              <a:t>Ex.20:11</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914400"/>
            <a:ext cx="8610600" cy="5410200"/>
          </a:xfrm>
        </p:spPr>
        <p:txBody>
          <a:bodyPr/>
          <a:lstStyle/>
          <a:p>
            <a:pPr marL="0" indent="0">
              <a:spcBef>
                <a:spcPts val="600"/>
              </a:spcBef>
              <a:spcAft>
                <a:spcPts val="300"/>
              </a:spcAft>
              <a:buNone/>
            </a:pPr>
            <a:r>
              <a:rPr lang="en-US" dirty="0">
                <a:solidFill>
                  <a:schemeClr val="bg1"/>
                </a:solidFill>
                <a:ea typeface="Verdana" panose="020B0604030504040204" pitchFamily="34" charset="0"/>
                <a:cs typeface="Times New Roman" panose="02020603050405020304" pitchFamily="18" charset="0"/>
              </a:rPr>
              <a:t>Summary of Creation account, Gn.1</a:t>
            </a:r>
          </a:p>
          <a:p>
            <a:pPr marL="0" indent="0">
              <a:spcBef>
                <a:spcPts val="600"/>
              </a:spcBef>
              <a:spcAft>
                <a:spcPts val="300"/>
              </a:spcAft>
              <a:buNone/>
            </a:pPr>
            <a:r>
              <a:rPr lang="en-US" dirty="0">
                <a:solidFill>
                  <a:schemeClr val="bg1"/>
                </a:solidFill>
                <a:ea typeface="Verdana" panose="020B0604030504040204" pitchFamily="34" charset="0"/>
                <a:cs typeface="Times New Roman" panose="02020603050405020304" pitchFamily="18" charset="0"/>
              </a:rPr>
              <a:t>Six days . . . created </a:t>
            </a:r>
            <a:r>
              <a:rPr lang="en-US" i="1" dirty="0">
                <a:solidFill>
                  <a:schemeClr val="bg1"/>
                </a:solidFill>
                <a:ea typeface="Verdana" panose="020B0604030504040204" pitchFamily="34" charset="0"/>
                <a:cs typeface="Times New Roman" panose="02020603050405020304" pitchFamily="18" charset="0"/>
              </a:rPr>
              <a:t>all</a:t>
            </a:r>
            <a:r>
              <a:rPr lang="en-US" dirty="0">
                <a:solidFill>
                  <a:schemeClr val="bg1"/>
                </a:solidFill>
                <a:ea typeface="Verdana" panose="020B0604030504040204" pitchFamily="34" charset="0"/>
                <a:cs typeface="Times New Roman" panose="02020603050405020304" pitchFamily="18" charset="0"/>
              </a:rPr>
              <a:t> that is in them</a:t>
            </a:r>
          </a:p>
          <a:p>
            <a:pPr marL="341313" indent="-341313">
              <a:spcBef>
                <a:spcPts val="600"/>
              </a:spcBef>
              <a:spcAft>
                <a:spcPts val="300"/>
              </a:spcAft>
              <a:buNone/>
            </a:pPr>
            <a:r>
              <a:rPr lang="en-US" sz="3000" dirty="0">
                <a:solidFill>
                  <a:schemeClr val="bg1"/>
                </a:solidFill>
                <a:ea typeface="Verdana" panose="020B0604030504040204" pitchFamily="34" charset="0"/>
                <a:cs typeface="Times New Roman" panose="02020603050405020304" pitchFamily="18" charset="0"/>
              </a:rPr>
              <a:t>	</a:t>
            </a:r>
            <a:r>
              <a:rPr lang="en-US" dirty="0">
                <a:solidFill>
                  <a:schemeClr val="bg1"/>
                </a:solidFill>
                <a:ea typeface="Verdana" panose="020B0604030504040204" pitchFamily="34" charset="0"/>
                <a:cs typeface="Times New Roman" panose="02020603050405020304" pitchFamily="18" charset="0"/>
              </a:rPr>
              <a:t>Sea and air creatures: </a:t>
            </a:r>
            <a:r>
              <a:rPr lang="en-US" dirty="0">
                <a:solidFill>
                  <a:srgbClr val="FFFF99"/>
                </a:solidFill>
                <a:ea typeface="Verdana" panose="020B0604030504040204" pitchFamily="34" charset="0"/>
                <a:cs typeface="Times New Roman" panose="02020603050405020304" pitchFamily="18" charset="0"/>
              </a:rPr>
              <a:t>5</a:t>
            </a:r>
            <a:r>
              <a:rPr lang="en-US" baseline="30000" dirty="0">
                <a:solidFill>
                  <a:srgbClr val="FFFF99"/>
                </a:solidFill>
                <a:ea typeface="Verdana" panose="020B0604030504040204" pitchFamily="34" charset="0"/>
                <a:cs typeface="Times New Roman" panose="02020603050405020304" pitchFamily="18" charset="0"/>
              </a:rPr>
              <a:t>th</a:t>
            </a:r>
            <a:r>
              <a:rPr lang="en-US" dirty="0">
                <a:solidFill>
                  <a:srgbClr val="FFFF99"/>
                </a:solidFill>
                <a:ea typeface="Verdana" panose="020B0604030504040204" pitchFamily="34" charset="0"/>
                <a:cs typeface="Times New Roman" panose="02020603050405020304" pitchFamily="18" charset="0"/>
              </a:rPr>
              <a:t> day</a:t>
            </a:r>
          </a:p>
          <a:p>
            <a:pPr marL="341313" indent="-341313">
              <a:spcBef>
                <a:spcPts val="600"/>
              </a:spcBef>
              <a:spcAft>
                <a:spcPts val="300"/>
              </a:spcAft>
              <a:buNone/>
            </a:pPr>
            <a:r>
              <a:rPr lang="en-US" dirty="0">
                <a:solidFill>
                  <a:schemeClr val="bg1"/>
                </a:solidFill>
                <a:ea typeface="Verdana" panose="020B0604030504040204" pitchFamily="34" charset="0"/>
                <a:cs typeface="Times New Roman" panose="02020603050405020304" pitchFamily="18" charset="0"/>
              </a:rPr>
              <a:t>	Land animals: </a:t>
            </a:r>
            <a:r>
              <a:rPr lang="en-US" dirty="0">
                <a:solidFill>
                  <a:srgbClr val="FFFF99"/>
                </a:solidFill>
                <a:ea typeface="Verdana" panose="020B0604030504040204" pitchFamily="34" charset="0"/>
                <a:cs typeface="Times New Roman" panose="02020603050405020304" pitchFamily="18" charset="0"/>
              </a:rPr>
              <a:t>6</a:t>
            </a:r>
            <a:r>
              <a:rPr lang="en-US" baseline="30000" dirty="0">
                <a:solidFill>
                  <a:srgbClr val="FFFF99"/>
                </a:solidFill>
                <a:ea typeface="Verdana" panose="020B0604030504040204" pitchFamily="34" charset="0"/>
                <a:cs typeface="Times New Roman" panose="02020603050405020304" pitchFamily="18" charset="0"/>
              </a:rPr>
              <a:t>th</a:t>
            </a:r>
            <a:r>
              <a:rPr lang="en-US" dirty="0">
                <a:solidFill>
                  <a:srgbClr val="FFFF99"/>
                </a:solidFill>
                <a:ea typeface="Verdana" panose="020B0604030504040204" pitchFamily="34" charset="0"/>
                <a:cs typeface="Times New Roman" panose="02020603050405020304" pitchFamily="18" charset="0"/>
              </a:rPr>
              <a:t> day </a:t>
            </a:r>
            <a:r>
              <a:rPr lang="en-US" dirty="0">
                <a:solidFill>
                  <a:schemeClr val="bg1"/>
                </a:solidFill>
                <a:ea typeface="Verdana" panose="020B0604030504040204" pitchFamily="34" charset="0"/>
                <a:cs typeface="Times New Roman" panose="02020603050405020304" pitchFamily="18" charset="0"/>
              </a:rPr>
              <a:t>... with man </a:t>
            </a:r>
            <a:r>
              <a:rPr lang="en-US" sz="3000" dirty="0">
                <a:solidFill>
                  <a:schemeClr val="bg1"/>
                </a:solidFill>
                <a:ea typeface="Verdana" panose="020B0604030504040204" pitchFamily="34" charset="0"/>
                <a:cs typeface="Times New Roman" panose="02020603050405020304" pitchFamily="18" charset="0"/>
              </a:rPr>
              <a:t>(Job 40:15)</a:t>
            </a:r>
          </a:p>
          <a:p>
            <a:pPr marL="341313" indent="-341313">
              <a:spcBef>
                <a:spcPts val="600"/>
              </a:spcBef>
              <a:spcAft>
                <a:spcPts val="300"/>
              </a:spcAft>
              <a:buNone/>
            </a:pPr>
            <a:r>
              <a:rPr lang="en-US" dirty="0">
                <a:solidFill>
                  <a:schemeClr val="bg1"/>
                </a:solidFill>
                <a:ea typeface="Verdana" panose="020B0604030504040204" pitchFamily="34" charset="0"/>
                <a:cs typeface="Times New Roman" panose="02020603050405020304" pitchFamily="18" charset="0"/>
              </a:rPr>
              <a:t>Job learned the lesson</a:t>
            </a:r>
          </a:p>
        </p:txBody>
      </p:sp>
    </p:spTree>
    <p:extLst>
      <p:ext uri="{BB962C8B-B14F-4D97-AF65-F5344CB8AC3E}">
        <p14:creationId xmlns:p14="http://schemas.microsoft.com/office/powerpoint/2010/main" val="44983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A7F78D-95A2-46A3-BBFE-2E525647A115}"/>
              </a:ext>
            </a:extLst>
          </p:cNvPr>
          <p:cNvSpPr/>
          <p:nvPr/>
        </p:nvSpPr>
        <p:spPr>
          <a:xfrm>
            <a:off x="2514600" y="1143000"/>
            <a:ext cx="41148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FF00"/>
                </a:solidFill>
              </a:rPr>
              <a:t>One more thing…</a:t>
            </a:r>
          </a:p>
        </p:txBody>
      </p:sp>
    </p:spTree>
    <p:extLst>
      <p:ext uri="{BB962C8B-B14F-4D97-AF65-F5344CB8AC3E}">
        <p14:creationId xmlns:p14="http://schemas.microsoft.com/office/powerpoint/2010/main" val="617913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5EF94-844A-44A6-80CE-BCD2BDE653D9}"/>
              </a:ext>
            </a:extLst>
          </p:cNvPr>
          <p:cNvSpPr/>
          <p:nvPr/>
        </p:nvSpPr>
        <p:spPr>
          <a:xfrm>
            <a:off x="1524002" y="341747"/>
            <a:ext cx="6096000" cy="877453"/>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a:ea typeface="+mn-ea"/>
                <a:cs typeface="+mn-cs"/>
              </a:rPr>
              <a:t>Mary Schweitzer, 2011</a:t>
            </a:r>
          </a:p>
        </p:txBody>
      </p:sp>
      <p:sp>
        <p:nvSpPr>
          <p:cNvPr id="8" name="Rectangle 7">
            <a:extLst>
              <a:ext uri="{FF2B5EF4-FFF2-40B4-BE49-F238E27FC236}">
                <a16:creationId xmlns:a16="http://schemas.microsoft.com/office/drawing/2014/main" id="{CA9FB3E5-F12F-4ED8-A3D9-60728186F141}"/>
              </a:ext>
            </a:extLst>
          </p:cNvPr>
          <p:cNvSpPr/>
          <p:nvPr/>
        </p:nvSpPr>
        <p:spPr>
          <a:xfrm>
            <a:off x="4821382" y="1632696"/>
            <a:ext cx="3648364" cy="4149263"/>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Arial"/>
                <a:ea typeface="+mn-ea"/>
                <a:cs typeface="+mn-cs"/>
              </a:rPr>
              <a:t>Fossils / eggs (Jack Horner).</a:t>
            </a:r>
          </a:p>
          <a:p>
            <a:pPr marL="0" marR="0" lvl="0" indent="0" algn="l" defTabSz="914400" rtl="0" eaLnBrk="0" fontAlgn="base" latinLnBrk="0" hangingPunct="0">
              <a:lnSpc>
                <a:spcPct val="100000"/>
              </a:lnSpc>
              <a:spcBef>
                <a:spcPct val="0"/>
              </a:spcBef>
              <a:spcAft>
                <a:spcPts val="120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Arial"/>
                <a:ea typeface="+mn-ea"/>
                <a:cs typeface="+mn-cs"/>
              </a:rPr>
              <a:t>Blood vessels and red blood cells in ‘68 million year old dinosaur’?? </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3000" b="0" i="0" u="none" strike="noStrike" kern="1200" cap="none" spc="0" normalizeH="0" baseline="0" noProof="0" dirty="0">
                <a:ln>
                  <a:noFill/>
                </a:ln>
                <a:solidFill>
                  <a:srgbClr val="FFFFFF"/>
                </a:solidFill>
                <a:effectLst/>
                <a:uLnTx/>
                <a:uFillTx/>
                <a:latin typeface="Arial"/>
                <a:ea typeface="+mn-ea"/>
                <a:cs typeface="+mn-cs"/>
              </a:rPr>
              <a:t>She, an evolutionist, old-earther, fired!</a:t>
            </a:r>
          </a:p>
        </p:txBody>
      </p:sp>
      <p:pic>
        <p:nvPicPr>
          <p:cNvPr id="3" name="Picture 2" descr="A close up of smoke&#10;&#10;Description automatically generated">
            <a:extLst>
              <a:ext uri="{FF2B5EF4-FFF2-40B4-BE49-F238E27FC236}">
                <a16:creationId xmlns:a16="http://schemas.microsoft.com/office/drawing/2014/main" id="{6A97918F-A14C-493B-9E37-DA51658AF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913" y="1503391"/>
            <a:ext cx="3184716" cy="1910829"/>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CADEC60C-CBE9-4AA5-A30B-4DB612754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441" y="3515280"/>
            <a:ext cx="3212326" cy="2432103"/>
          </a:xfrm>
          <a:prstGeom prst="rect">
            <a:avLst/>
          </a:prstGeom>
        </p:spPr>
      </p:pic>
    </p:spTree>
    <p:extLst>
      <p:ext uri="{BB962C8B-B14F-4D97-AF65-F5344CB8AC3E}">
        <p14:creationId xmlns:p14="http://schemas.microsoft.com/office/powerpoint/2010/main" val="326443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Arial"/>
              <a:ea typeface="+mn-ea"/>
              <a:cs typeface="+mn-cs"/>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744537"/>
          </a:xfrm>
        </p:spPr>
        <p:txBody>
          <a:bodyPr/>
          <a:lstStyle/>
          <a:p>
            <a:r>
              <a:rPr lang="en-US" sz="3600" dirty="0">
                <a:solidFill>
                  <a:schemeClr val="bg1"/>
                </a:solidFill>
              </a:rPr>
              <a:t>World Book</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972128"/>
            <a:ext cx="8610600" cy="5562600"/>
          </a:xfrm>
        </p:spPr>
        <p:txBody>
          <a:bodyPr/>
          <a:lstStyle/>
          <a:p>
            <a:pPr marL="0" indent="0">
              <a:spcAft>
                <a:spcPts val="900"/>
              </a:spcAft>
              <a:buNone/>
            </a:pPr>
            <a:r>
              <a:rPr lang="en-US" dirty="0">
                <a:solidFill>
                  <a:schemeClr val="bg1"/>
                </a:solidFill>
                <a:latin typeface="Calibri" panose="020F0502020204030204" pitchFamily="34" charset="0"/>
                <a:ea typeface="Verdana" panose="020B0604030504040204" pitchFamily="34" charset="0"/>
              </a:rPr>
              <a:t>“D</a:t>
            </a:r>
            <a:r>
              <a:rPr lang="en-US" dirty="0">
                <a:solidFill>
                  <a:schemeClr val="bg1"/>
                </a:solidFill>
                <a:latin typeface="Calibri" panose="020F0502020204030204" pitchFamily="34" charset="0"/>
                <a:ea typeface="Times New Roman" panose="02020603050405020304" pitchFamily="18" charset="0"/>
              </a:rPr>
              <a:t>ragons of legend are strangely like actual creatures that have lived in the past.  They are much like the great reptiles which inhabited the earth long before man is supposed to have appeared on earth.   Dragons were generally evil and destructive.  Every country had them in its mythology.  Dragons were generally evil and destructive.  Every country had them in its mythology.”   </a:t>
            </a:r>
            <a:r>
              <a:rPr lang="en-US" dirty="0">
                <a:solidFill>
                  <a:srgbClr val="FFFF99"/>
                </a:solidFill>
                <a:latin typeface="Calibri" panose="020F0502020204030204" pitchFamily="34" charset="0"/>
                <a:ea typeface="Times New Roman" panose="02020603050405020304" pitchFamily="18" charset="0"/>
              </a:rPr>
              <a:t>They are drawn and described with uniformity. </a:t>
            </a:r>
            <a:endParaRPr lang="en-US" dirty="0">
              <a:solidFill>
                <a:srgbClr val="FFFF99"/>
              </a:solidFill>
              <a:latin typeface="Times New Roman" panose="02020603050405020304" pitchFamily="18" charset="0"/>
              <a:ea typeface="Times New Roman" panose="02020603050405020304" pitchFamily="18" charset="0"/>
            </a:endParaRPr>
          </a:p>
          <a:p>
            <a:pPr marL="0" indent="0">
              <a:spcAft>
                <a:spcPts val="0"/>
              </a:spcAft>
              <a:buNone/>
            </a:pPr>
            <a:endParaRPr lang="en-US" sz="3200" dirty="0">
              <a:solidFill>
                <a:schemeClr val="bg1"/>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14813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Arial"/>
              <a:ea typeface="+mn-ea"/>
              <a:cs typeface="+mn-cs"/>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744537"/>
          </a:xfrm>
        </p:spPr>
        <p:txBody>
          <a:bodyPr/>
          <a:lstStyle/>
          <a:p>
            <a:r>
              <a:rPr lang="en-US" sz="3600" dirty="0">
                <a:solidFill>
                  <a:schemeClr val="bg1"/>
                </a:solidFill>
              </a:rPr>
              <a:t>Worldwide Flood</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713519"/>
            <a:ext cx="8610600" cy="5862771"/>
          </a:xfrm>
        </p:spPr>
        <p:txBody>
          <a:bodyPr/>
          <a:lstStyle/>
          <a:p>
            <a:pPr marL="0" indent="0">
              <a:spcAft>
                <a:spcPts val="0"/>
              </a:spcAft>
              <a:buNone/>
            </a:pPr>
            <a:r>
              <a:rPr lang="en-US" dirty="0">
                <a:solidFill>
                  <a:schemeClr val="bg1"/>
                </a:solidFill>
                <a:latin typeface="Calibri" panose="020F0502020204030204" pitchFamily="34" charset="0"/>
                <a:ea typeface="Verdana" panose="020B0604030504040204" pitchFamily="34" charset="0"/>
              </a:rPr>
              <a:t>If flood altered earth’s canopy vapor, dinosaurs (and man) may have shrunk in size / longevity.</a:t>
            </a:r>
          </a:p>
          <a:p>
            <a:pPr marL="0" indent="0">
              <a:spcAft>
                <a:spcPts val="900"/>
              </a:spcAft>
              <a:buNone/>
            </a:pPr>
            <a:endParaRPr lang="en-US" sz="3200" dirty="0">
              <a:solidFill>
                <a:schemeClr val="bg1"/>
              </a:solidFill>
              <a:ea typeface="Verdana" panose="020B060403050404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A6074AA-068D-4E15-B531-F50E6B839667}"/>
              </a:ext>
            </a:extLst>
          </p:cNvPr>
          <p:cNvPicPr>
            <a:picLocks noChangeAspect="1"/>
          </p:cNvPicPr>
          <p:nvPr/>
        </p:nvPicPr>
        <p:blipFill>
          <a:blip r:embed="rId2"/>
          <a:stretch>
            <a:fillRect/>
          </a:stretch>
        </p:blipFill>
        <p:spPr>
          <a:xfrm>
            <a:off x="3241722" y="2080328"/>
            <a:ext cx="5486876" cy="3657917"/>
          </a:xfrm>
          <a:prstGeom prst="rect">
            <a:avLst/>
          </a:prstGeom>
        </p:spPr>
      </p:pic>
      <p:sp>
        <p:nvSpPr>
          <p:cNvPr id="6" name="Rectangle 5">
            <a:extLst>
              <a:ext uri="{FF2B5EF4-FFF2-40B4-BE49-F238E27FC236}">
                <a16:creationId xmlns:a16="http://schemas.microsoft.com/office/drawing/2014/main" id="{9E6728FD-C425-4034-8D42-3ED538D7D2FC}"/>
              </a:ext>
            </a:extLst>
          </p:cNvPr>
          <p:cNvSpPr/>
          <p:nvPr/>
        </p:nvSpPr>
        <p:spPr>
          <a:xfrm>
            <a:off x="3241722" y="5765953"/>
            <a:ext cx="5445078" cy="6198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Terrible lizard?</a:t>
            </a:r>
          </a:p>
        </p:txBody>
      </p:sp>
      <p:sp>
        <p:nvSpPr>
          <p:cNvPr id="8" name="Rectangle 7">
            <a:extLst>
              <a:ext uri="{FF2B5EF4-FFF2-40B4-BE49-F238E27FC236}">
                <a16:creationId xmlns:a16="http://schemas.microsoft.com/office/drawing/2014/main" id="{B780D7CF-7432-42F1-B5CF-972CCE449217}"/>
              </a:ext>
            </a:extLst>
          </p:cNvPr>
          <p:cNvSpPr/>
          <p:nvPr/>
        </p:nvSpPr>
        <p:spPr>
          <a:xfrm>
            <a:off x="274780" y="2697013"/>
            <a:ext cx="2874820" cy="2438402"/>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99% of earth’s species are extinct?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History points to one special cause.</a:t>
            </a:r>
          </a:p>
        </p:txBody>
      </p:sp>
    </p:spTree>
    <p:extLst>
      <p:ext uri="{BB962C8B-B14F-4D97-AF65-F5344CB8AC3E}">
        <p14:creationId xmlns:p14="http://schemas.microsoft.com/office/powerpoint/2010/main" val="122564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76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193674"/>
            <a:ext cx="8229600" cy="1025526"/>
          </a:xfrm>
        </p:spPr>
        <p:txBody>
          <a:bodyPr/>
          <a:lstStyle/>
          <a:p>
            <a:r>
              <a:rPr lang="en-US" sz="3400" dirty="0">
                <a:solidFill>
                  <a:srgbClr val="CCFFFF"/>
                </a:solidFill>
              </a:rPr>
              <a:t>Gideon </a:t>
            </a:r>
            <a:r>
              <a:rPr lang="en-US" sz="3400" dirty="0" err="1">
                <a:solidFill>
                  <a:srgbClr val="CCFFFF"/>
                </a:solidFill>
              </a:rPr>
              <a:t>Mantell</a:t>
            </a:r>
            <a:endParaRPr lang="en-US" sz="3400" dirty="0">
              <a:solidFill>
                <a:srgbClr val="CCFFFF"/>
              </a:solidFill>
            </a:endParaRPr>
          </a:p>
        </p:txBody>
      </p:sp>
      <p:pic>
        <p:nvPicPr>
          <p:cNvPr id="8" name="Content Placeholder 7">
            <a:extLst>
              <a:ext uri="{FF2B5EF4-FFF2-40B4-BE49-F238E27FC236}">
                <a16:creationId xmlns:a16="http://schemas.microsoft.com/office/drawing/2014/main" id="{45F111C2-E44A-49CE-9BC1-B2CAC3988F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24000"/>
            <a:ext cx="7010400" cy="4171950"/>
          </a:xfrm>
        </p:spPr>
      </p:pic>
    </p:spTree>
    <p:extLst>
      <p:ext uri="{BB962C8B-B14F-4D97-AF65-F5344CB8AC3E}">
        <p14:creationId xmlns:p14="http://schemas.microsoft.com/office/powerpoint/2010/main" val="4251734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193674"/>
            <a:ext cx="8229600" cy="1025526"/>
          </a:xfrm>
        </p:spPr>
        <p:txBody>
          <a:bodyPr/>
          <a:lstStyle/>
          <a:p>
            <a:r>
              <a:rPr lang="en-US" sz="3400" dirty="0">
                <a:solidFill>
                  <a:srgbClr val="CCFFFF"/>
                </a:solidFill>
              </a:rPr>
              <a:t>Sir Richard Owen</a:t>
            </a:r>
          </a:p>
        </p:txBody>
      </p:sp>
      <p:sp>
        <p:nvSpPr>
          <p:cNvPr id="3" name="Content Placeholder 2">
            <a:extLst>
              <a:ext uri="{FF2B5EF4-FFF2-40B4-BE49-F238E27FC236}">
                <a16:creationId xmlns:a16="http://schemas.microsoft.com/office/drawing/2014/main" id="{2C4FEF49-D215-45CC-B150-F310FB4A74D2}"/>
              </a:ext>
            </a:extLst>
          </p:cNvPr>
          <p:cNvSpPr>
            <a:spLocks noGrp="1"/>
          </p:cNvSpPr>
          <p:nvPr>
            <p:ph idx="1"/>
          </p:nvPr>
        </p:nvSpPr>
        <p:spPr>
          <a:xfrm>
            <a:off x="457200" y="1143000"/>
            <a:ext cx="8229600" cy="4983163"/>
          </a:xfrm>
        </p:spPr>
        <p:txBody>
          <a:bodyPr/>
          <a:lstStyle/>
          <a:p>
            <a:pPr>
              <a:buFont typeface="Wingdings" panose="05000000000000000000" pitchFamily="2" charset="2"/>
              <a:buChar char="§"/>
            </a:pPr>
            <a:r>
              <a:rPr lang="en-US" dirty="0">
                <a:solidFill>
                  <a:schemeClr val="bg1"/>
                </a:solidFill>
              </a:rPr>
              <a:t>Leading British anatomist.</a:t>
            </a:r>
          </a:p>
          <a:p>
            <a:pPr lvl="1">
              <a:buFont typeface="Wingdings" panose="05000000000000000000" pitchFamily="2" charset="2"/>
              <a:buChar char="§"/>
            </a:pPr>
            <a:r>
              <a:rPr lang="en-US" sz="3200" dirty="0">
                <a:solidFill>
                  <a:srgbClr val="FFFF00"/>
                </a:solidFill>
              </a:rPr>
              <a:t>1842</a:t>
            </a:r>
            <a:r>
              <a:rPr lang="en-US" sz="3200" dirty="0">
                <a:solidFill>
                  <a:schemeClr val="bg1"/>
                </a:solidFill>
              </a:rPr>
              <a:t>: coined ‘dinosaurs’ . . . </a:t>
            </a:r>
            <a:br>
              <a:rPr lang="en-US" sz="3200" dirty="0">
                <a:solidFill>
                  <a:schemeClr val="bg1"/>
                </a:solidFill>
              </a:rPr>
            </a:br>
            <a:r>
              <a:rPr lang="en-US" sz="3200" dirty="0">
                <a:solidFill>
                  <a:schemeClr val="bg1"/>
                </a:solidFill>
              </a:rPr>
              <a:t>                     </a:t>
            </a:r>
            <a:r>
              <a:rPr lang="en-US" sz="3200" i="1" dirty="0" err="1">
                <a:solidFill>
                  <a:srgbClr val="CCFFFF"/>
                </a:solidFill>
              </a:rPr>
              <a:t>dino</a:t>
            </a:r>
            <a:r>
              <a:rPr lang="en-US" sz="3200" i="1" dirty="0" err="1">
                <a:solidFill>
                  <a:srgbClr val="99FF66"/>
                </a:solidFill>
              </a:rPr>
              <a:t>▪</a:t>
            </a:r>
            <a:r>
              <a:rPr lang="en-US" sz="3200" i="1" dirty="0" err="1">
                <a:solidFill>
                  <a:srgbClr val="CCFFFF"/>
                </a:solidFill>
              </a:rPr>
              <a:t>saurs</a:t>
            </a:r>
            <a:endParaRPr lang="en-US" sz="3200" i="1" dirty="0">
              <a:solidFill>
                <a:srgbClr val="CCFFFF"/>
              </a:solidFill>
            </a:endParaRPr>
          </a:p>
          <a:p>
            <a:pPr marL="457200" lvl="1" indent="0">
              <a:spcAft>
                <a:spcPts val="600"/>
              </a:spcAft>
              <a:buNone/>
            </a:pPr>
            <a:r>
              <a:rPr lang="en-US" sz="3200" i="1" dirty="0">
                <a:solidFill>
                  <a:srgbClr val="CCFFFF"/>
                </a:solidFill>
              </a:rPr>
              <a:t>                    terrible lizards</a:t>
            </a:r>
            <a:endParaRPr lang="en-US" sz="3200" i="1" dirty="0">
              <a:solidFill>
                <a:schemeClr val="bg1"/>
              </a:solidFill>
            </a:endParaRPr>
          </a:p>
          <a:p>
            <a:pPr>
              <a:spcAft>
                <a:spcPts val="600"/>
              </a:spcAft>
              <a:buFont typeface="Wingdings" panose="05000000000000000000" pitchFamily="2" charset="2"/>
              <a:buChar char="§"/>
            </a:pPr>
            <a:r>
              <a:rPr lang="en-US" dirty="0">
                <a:solidFill>
                  <a:schemeClr val="bg1"/>
                </a:solidFill>
              </a:rPr>
              <a:t>American fossil hunters </a:t>
            </a:r>
          </a:p>
          <a:p>
            <a:pPr lvl="1">
              <a:buFont typeface="Wingdings" panose="05000000000000000000" pitchFamily="2" charset="2"/>
              <a:buChar char="§"/>
            </a:pPr>
            <a:r>
              <a:rPr lang="en-US" sz="3200" dirty="0">
                <a:solidFill>
                  <a:srgbClr val="FFFF00"/>
                </a:solidFill>
              </a:rPr>
              <a:t>March, 1877</a:t>
            </a:r>
            <a:r>
              <a:rPr lang="en-US" sz="3200" dirty="0">
                <a:solidFill>
                  <a:schemeClr val="bg1"/>
                </a:solidFill>
              </a:rPr>
              <a:t>: two schoolmasters found colossal bones projecting from rocks in different sections of Colorado…</a:t>
            </a:r>
          </a:p>
        </p:txBody>
      </p:sp>
    </p:spTree>
    <p:extLst>
      <p:ext uri="{BB962C8B-B14F-4D97-AF65-F5344CB8AC3E}">
        <p14:creationId xmlns:p14="http://schemas.microsoft.com/office/powerpoint/2010/main" val="220277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193674"/>
            <a:ext cx="8229600" cy="1025526"/>
          </a:xfrm>
        </p:spPr>
        <p:txBody>
          <a:bodyPr/>
          <a:lstStyle/>
          <a:p>
            <a:r>
              <a:rPr lang="en-US" sz="3400" dirty="0">
                <a:solidFill>
                  <a:schemeClr val="bg1"/>
                </a:solidFill>
              </a:rPr>
              <a:t>Ongoing war: evolutionists – creationists</a:t>
            </a:r>
          </a:p>
        </p:txBody>
      </p:sp>
      <p:sp>
        <p:nvSpPr>
          <p:cNvPr id="3" name="Content Placeholder 2">
            <a:extLst>
              <a:ext uri="{FF2B5EF4-FFF2-40B4-BE49-F238E27FC236}">
                <a16:creationId xmlns:a16="http://schemas.microsoft.com/office/drawing/2014/main" id="{2C4FEF49-D215-45CC-B150-F310FB4A74D2}"/>
              </a:ext>
            </a:extLst>
          </p:cNvPr>
          <p:cNvSpPr>
            <a:spLocks noGrp="1"/>
          </p:cNvSpPr>
          <p:nvPr>
            <p:ph idx="1"/>
          </p:nvPr>
        </p:nvSpPr>
        <p:spPr>
          <a:xfrm>
            <a:off x="457200" y="1143000"/>
            <a:ext cx="8229600" cy="4906963"/>
          </a:xfrm>
        </p:spPr>
        <p:txBody>
          <a:bodyPr/>
          <a:lstStyle/>
          <a:p>
            <a:pPr>
              <a:spcAft>
                <a:spcPts val="600"/>
              </a:spcAft>
              <a:buFont typeface="Wingdings" panose="05000000000000000000" pitchFamily="2" charset="2"/>
              <a:buChar char="§"/>
            </a:pPr>
            <a:r>
              <a:rPr lang="en-US" dirty="0">
                <a:solidFill>
                  <a:schemeClr val="bg1"/>
                </a:solidFill>
              </a:rPr>
              <a:t>Issue: time</a:t>
            </a:r>
            <a:endParaRPr lang="en-US" sz="3200" dirty="0">
              <a:solidFill>
                <a:schemeClr val="bg1"/>
              </a:solidFill>
            </a:endParaRPr>
          </a:p>
          <a:p>
            <a:pPr>
              <a:buFont typeface="Wingdings" panose="05000000000000000000" pitchFamily="2" charset="2"/>
              <a:buChar char="§"/>
            </a:pPr>
            <a:r>
              <a:rPr lang="en-US" dirty="0">
                <a:solidFill>
                  <a:schemeClr val="bg1"/>
                </a:solidFill>
              </a:rPr>
              <a:t>Evolutionists </a:t>
            </a:r>
            <a:r>
              <a:rPr lang="en-US" sz="3200" dirty="0">
                <a:solidFill>
                  <a:schemeClr val="bg1"/>
                </a:solidFill>
              </a:rPr>
              <a:t>claim dinosaurs</a:t>
            </a:r>
            <a:r>
              <a:rPr lang="en-US" dirty="0">
                <a:solidFill>
                  <a:schemeClr val="bg1"/>
                </a:solidFill>
              </a:rPr>
              <a:t> e</a:t>
            </a:r>
            <a:r>
              <a:rPr lang="en-US" sz="3200" dirty="0">
                <a:solidFill>
                  <a:schemeClr val="bg1"/>
                </a:solidFill>
              </a:rPr>
              <a:t>volved from ancient reptile 200 million years ago</a:t>
            </a:r>
          </a:p>
          <a:p>
            <a:pPr lvl="1">
              <a:spcAft>
                <a:spcPts val="400"/>
              </a:spcAft>
              <a:buFont typeface="Wingdings" panose="05000000000000000000" pitchFamily="2" charset="2"/>
              <a:buChar char="§"/>
            </a:pPr>
            <a:r>
              <a:rPr lang="en-US" sz="3200" dirty="0">
                <a:solidFill>
                  <a:schemeClr val="bg1"/>
                </a:solidFill>
              </a:rPr>
              <a:t>Became extinct 65-70 million yrs. ago</a:t>
            </a:r>
          </a:p>
          <a:p>
            <a:pPr lvl="1">
              <a:buFont typeface="Wingdings" panose="05000000000000000000" pitchFamily="2" charset="2"/>
              <a:buChar char="§"/>
            </a:pPr>
            <a:r>
              <a:rPr lang="en-US" sz="3200" dirty="0">
                <a:solidFill>
                  <a:schemeClr val="bg1"/>
                </a:solidFill>
              </a:rPr>
              <a:t>Man (in some form) evolved 2-3 million years ago</a:t>
            </a:r>
          </a:p>
        </p:txBody>
      </p:sp>
      <p:sp>
        <p:nvSpPr>
          <p:cNvPr id="5" name="Rectangle 4">
            <a:extLst>
              <a:ext uri="{FF2B5EF4-FFF2-40B4-BE49-F238E27FC236}">
                <a16:creationId xmlns:a16="http://schemas.microsoft.com/office/drawing/2014/main" id="{949C0BBA-3C13-448D-8FC9-F5A7EFA22216}"/>
              </a:ext>
            </a:extLst>
          </p:cNvPr>
          <p:cNvSpPr/>
          <p:nvPr/>
        </p:nvSpPr>
        <p:spPr>
          <a:xfrm>
            <a:off x="1480490" y="4787610"/>
            <a:ext cx="6183021" cy="698790"/>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Based on assumption; no proof.</a:t>
            </a:r>
          </a:p>
        </p:txBody>
      </p:sp>
      <p:sp>
        <p:nvSpPr>
          <p:cNvPr id="8" name="Rectangle 7">
            <a:extLst>
              <a:ext uri="{FF2B5EF4-FFF2-40B4-BE49-F238E27FC236}">
                <a16:creationId xmlns:a16="http://schemas.microsoft.com/office/drawing/2014/main" id="{14726EE0-AE1C-4F02-B318-2D50E34AE368}"/>
              </a:ext>
            </a:extLst>
          </p:cNvPr>
          <p:cNvSpPr/>
          <p:nvPr/>
        </p:nvSpPr>
        <p:spPr>
          <a:xfrm>
            <a:off x="457200" y="5625810"/>
            <a:ext cx="8229600" cy="698790"/>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No fossil comes with date stamped on side.</a:t>
            </a:r>
          </a:p>
        </p:txBody>
      </p:sp>
    </p:spTree>
    <p:extLst>
      <p:ext uri="{BB962C8B-B14F-4D97-AF65-F5344CB8AC3E}">
        <p14:creationId xmlns:p14="http://schemas.microsoft.com/office/powerpoint/2010/main" val="344173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BBC1824-2D85-4E16-8CEF-63034EC2D16E}"/>
              </a:ext>
            </a:extLst>
          </p:cNvPr>
          <p:cNvSpPr/>
          <p:nvPr/>
        </p:nvSpPr>
        <p:spPr>
          <a:xfrm>
            <a:off x="1417780" y="1600200"/>
            <a:ext cx="6324599" cy="1524000"/>
          </a:xfrm>
          <a:prstGeom prst="roundRect">
            <a:avLst/>
          </a:prstGeom>
          <a:solidFill>
            <a:schemeClr val="tx1"/>
          </a:solidFill>
          <a:ln w="31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chemeClr val="accent3">
                    <a:lumMod val="75000"/>
                  </a:schemeClr>
                </a:solidFill>
                <a:latin typeface="Verdana" panose="020B0604030504040204" pitchFamily="34" charset="0"/>
                <a:ea typeface="Verdana" panose="020B0604030504040204" pitchFamily="34" charset="0"/>
              </a:rPr>
              <a:t>I. </a:t>
            </a:r>
            <a:r>
              <a:rPr lang="en-US" sz="3800" dirty="0">
                <a:solidFill>
                  <a:schemeClr val="accent3">
                    <a:lumMod val="75000"/>
                  </a:schemeClr>
                </a:solidFill>
              </a:rPr>
              <a:t>Why Are</a:t>
            </a:r>
            <a:br>
              <a:rPr lang="en-US" sz="3800" dirty="0">
                <a:solidFill>
                  <a:schemeClr val="accent3">
                    <a:lumMod val="75000"/>
                  </a:schemeClr>
                </a:solidFill>
              </a:rPr>
            </a:br>
            <a:r>
              <a:rPr lang="en-US" sz="3800" dirty="0">
                <a:solidFill>
                  <a:schemeClr val="accent3">
                    <a:lumMod val="75000"/>
                  </a:schemeClr>
                </a:solidFill>
              </a:rPr>
              <a:t>Dinosaurs Important?</a:t>
            </a:r>
          </a:p>
        </p:txBody>
      </p:sp>
    </p:spTree>
    <p:extLst>
      <p:ext uri="{BB962C8B-B14F-4D97-AF65-F5344CB8AC3E}">
        <p14:creationId xmlns:p14="http://schemas.microsoft.com/office/powerpoint/2010/main" val="22599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93663"/>
            <a:ext cx="8229600" cy="744537"/>
          </a:xfrm>
        </p:spPr>
        <p:txBody>
          <a:bodyPr/>
          <a:lstStyle/>
          <a:p>
            <a:r>
              <a:rPr lang="en-US" sz="3600" dirty="0">
                <a:solidFill>
                  <a:srgbClr val="CCFFFF"/>
                </a:solidFill>
              </a:rPr>
              <a:t>Dinosaurs are important because of…</a:t>
            </a:r>
          </a:p>
        </p:txBody>
      </p:sp>
      <p:sp>
        <p:nvSpPr>
          <p:cNvPr id="5" name="Content Placeholder 4">
            <a:extLst>
              <a:ext uri="{FF2B5EF4-FFF2-40B4-BE49-F238E27FC236}">
                <a16:creationId xmlns:a16="http://schemas.microsoft.com/office/drawing/2014/main" id="{830C05A8-06DE-4BDD-B023-0D930E6FDF37}"/>
              </a:ext>
            </a:extLst>
          </p:cNvPr>
          <p:cNvSpPr>
            <a:spLocks noGrp="1"/>
          </p:cNvSpPr>
          <p:nvPr>
            <p:ph idx="1"/>
          </p:nvPr>
        </p:nvSpPr>
        <p:spPr>
          <a:xfrm>
            <a:off x="274780" y="990600"/>
            <a:ext cx="8610600" cy="5562600"/>
          </a:xfrm>
        </p:spPr>
        <p:txBody>
          <a:bodyPr/>
          <a:lstStyle/>
          <a:p>
            <a:pPr marL="0" indent="0">
              <a:spcAft>
                <a:spcPts val="900"/>
              </a:spcAft>
              <a:buNone/>
            </a:pPr>
            <a:r>
              <a:rPr lang="en-US" dirty="0">
                <a:solidFill>
                  <a:srgbClr val="FFFF00"/>
                </a:solidFill>
                <a:ea typeface="Verdana" panose="020B0604030504040204" pitchFamily="34" charset="0"/>
                <a:cs typeface="Times New Roman" panose="02020603050405020304" pitchFamily="18" charset="0"/>
              </a:rPr>
              <a:t>Interest</a:t>
            </a:r>
            <a:r>
              <a:rPr lang="en-US" dirty="0">
                <a:solidFill>
                  <a:schemeClr val="bg1"/>
                </a:solidFill>
                <a:ea typeface="Verdana" panose="020B0604030504040204" pitchFamily="34" charset="0"/>
                <a:cs typeface="Times New Roman" panose="02020603050405020304" pitchFamily="18" charset="0"/>
              </a:rPr>
              <a:t> … especially children.</a:t>
            </a:r>
          </a:p>
          <a:p>
            <a:pPr marL="0" indent="0">
              <a:spcAft>
                <a:spcPts val="0"/>
              </a:spcAft>
              <a:buNone/>
            </a:pPr>
            <a:r>
              <a:rPr lang="en-US" dirty="0">
                <a:solidFill>
                  <a:srgbClr val="FFFF00"/>
                </a:solidFill>
                <a:ea typeface="Verdana" panose="020B0604030504040204" pitchFamily="34" charset="0"/>
                <a:cs typeface="Times New Roman" panose="02020603050405020304" pitchFamily="18" charset="0"/>
              </a:rPr>
              <a:t>Indoctrination </a:t>
            </a:r>
            <a:r>
              <a:rPr lang="en-US" dirty="0">
                <a:solidFill>
                  <a:schemeClr val="bg1"/>
                </a:solidFill>
                <a:ea typeface="Verdana" panose="020B0604030504040204" pitchFamily="34" charset="0"/>
                <a:cs typeface="Times New Roman" panose="02020603050405020304" pitchFamily="18" charset="0"/>
              </a:rPr>
              <a:t>… from kindergarten to college.</a:t>
            </a:r>
          </a:p>
          <a:p>
            <a:pPr lvl="1">
              <a:spcAft>
                <a:spcPts val="900"/>
              </a:spcAft>
              <a:buFont typeface="Arial" panose="020B0604020202020204" pitchFamily="34" charset="0"/>
              <a:buChar char="•"/>
              <a:tabLst>
                <a:tab pos="341313" algn="l"/>
              </a:tabLst>
            </a:pPr>
            <a:r>
              <a:rPr lang="en-US" sz="3200" dirty="0">
                <a:solidFill>
                  <a:srgbClr val="99FF66"/>
                </a:solidFill>
                <a:ea typeface="Verdana" panose="020B0604030504040204" pitchFamily="34" charset="0"/>
                <a:cs typeface="Times New Roman" panose="02020603050405020304" pitchFamily="18" charset="0"/>
              </a:rPr>
              <a:t>Teachers: </a:t>
            </a:r>
            <a:r>
              <a:rPr lang="en-US" sz="3200" dirty="0" err="1">
                <a:solidFill>
                  <a:schemeClr val="bg1"/>
                </a:solidFill>
                <a:ea typeface="Verdana" panose="020B0604030504040204" pitchFamily="34" charset="0"/>
                <a:cs typeface="Times New Roman" panose="02020603050405020304" pitchFamily="18" charset="0"/>
              </a:rPr>
              <a:t>dinos</a:t>
            </a:r>
            <a:r>
              <a:rPr lang="en-US" sz="3200" dirty="0">
                <a:solidFill>
                  <a:schemeClr val="bg1"/>
                </a:solidFill>
                <a:ea typeface="Verdana" panose="020B0604030504040204" pitchFamily="34" charset="0"/>
                <a:cs typeface="Times New Roman" panose="02020603050405020304" pitchFamily="18" charset="0"/>
              </a:rPr>
              <a:t> prove old earth; birds evolved from </a:t>
            </a:r>
            <a:r>
              <a:rPr lang="en-US" sz="3200" dirty="0" err="1">
                <a:solidFill>
                  <a:schemeClr val="bg1"/>
                </a:solidFill>
                <a:ea typeface="Verdana" panose="020B0604030504040204" pitchFamily="34" charset="0"/>
                <a:cs typeface="Times New Roman" panose="02020603050405020304" pitchFamily="18" charset="0"/>
              </a:rPr>
              <a:t>dinos</a:t>
            </a:r>
            <a:r>
              <a:rPr lang="en-US" sz="3200" dirty="0">
                <a:solidFill>
                  <a:schemeClr val="bg1"/>
                </a:solidFill>
                <a:ea typeface="Verdana" panose="020B0604030504040204" pitchFamily="34" charset="0"/>
                <a:cs typeface="Times New Roman" panose="02020603050405020304" pitchFamily="18" charset="0"/>
              </a:rPr>
              <a:t>.</a:t>
            </a:r>
          </a:p>
          <a:p>
            <a:pPr lvl="1">
              <a:spcAft>
                <a:spcPts val="300"/>
              </a:spcAft>
              <a:buFont typeface="Arial" panose="020B0604020202020204" pitchFamily="34" charset="0"/>
              <a:buChar char="•"/>
              <a:tabLst>
                <a:tab pos="341313" algn="l"/>
              </a:tabLst>
            </a:pPr>
            <a:r>
              <a:rPr lang="en-US" sz="3200" dirty="0">
                <a:solidFill>
                  <a:srgbClr val="99FF66"/>
                </a:solidFill>
                <a:ea typeface="Verdana" panose="020B0604030504040204" pitchFamily="34" charset="0"/>
                <a:cs typeface="Times New Roman" panose="02020603050405020304" pitchFamily="18" charset="0"/>
              </a:rPr>
              <a:t>Children:</a:t>
            </a:r>
            <a:r>
              <a:rPr lang="en-US" sz="3200" dirty="0">
                <a:solidFill>
                  <a:schemeClr val="bg1"/>
                </a:solidFill>
                <a:ea typeface="Verdana" panose="020B0604030504040204" pitchFamily="34" charset="0"/>
                <a:cs typeface="Times New Roman" panose="02020603050405020304" pitchFamily="18" charset="0"/>
              </a:rPr>
              <a:t> accept what teachers say.</a:t>
            </a:r>
          </a:p>
          <a:p>
            <a:pPr lvl="2">
              <a:spcAft>
                <a:spcPts val="400"/>
              </a:spcAft>
              <a:buFont typeface="Arial" panose="020B0604020202020204" pitchFamily="34" charset="0"/>
              <a:buChar char="•"/>
              <a:tabLst>
                <a:tab pos="341313" algn="l"/>
              </a:tabLst>
            </a:pPr>
            <a:r>
              <a:rPr lang="en-US" sz="3200" dirty="0">
                <a:solidFill>
                  <a:schemeClr val="bg1"/>
                </a:solidFill>
                <a:ea typeface="Verdana" panose="020B0604030504040204" pitchFamily="34" charset="0"/>
                <a:cs typeface="Times New Roman" panose="02020603050405020304" pitchFamily="18" charset="0"/>
              </a:rPr>
              <a:t>Stephen Jay Gould</a:t>
            </a:r>
          </a:p>
          <a:p>
            <a:pPr lvl="2">
              <a:spcAft>
                <a:spcPts val="900"/>
              </a:spcAft>
              <a:buFont typeface="Arial" panose="020B0604020202020204" pitchFamily="34" charset="0"/>
              <a:buChar char="•"/>
              <a:tabLst>
                <a:tab pos="341313" algn="l"/>
              </a:tabLst>
            </a:pPr>
            <a:r>
              <a:rPr lang="en-US" sz="3200" dirty="0">
                <a:solidFill>
                  <a:schemeClr val="bg1"/>
                </a:solidFill>
                <a:ea typeface="Verdana" panose="020B0604030504040204" pitchFamily="34" charset="0"/>
                <a:cs typeface="Times New Roman" panose="02020603050405020304" pitchFamily="18" charset="0"/>
              </a:rPr>
              <a:t>Edward O. Wilson</a:t>
            </a:r>
          </a:p>
        </p:txBody>
      </p:sp>
    </p:spTree>
    <p:extLst>
      <p:ext uri="{BB962C8B-B14F-4D97-AF65-F5344CB8AC3E}">
        <p14:creationId xmlns:p14="http://schemas.microsoft.com/office/powerpoint/2010/main" val="141942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3" name="Rectangle: Rounded Corners 2">
            <a:extLst>
              <a:ext uri="{FF2B5EF4-FFF2-40B4-BE49-F238E27FC236}">
                <a16:creationId xmlns:a16="http://schemas.microsoft.com/office/drawing/2014/main" id="{1BBC1824-2D85-4E16-8CEF-63034EC2D16E}"/>
              </a:ext>
            </a:extLst>
          </p:cNvPr>
          <p:cNvSpPr/>
          <p:nvPr/>
        </p:nvSpPr>
        <p:spPr>
          <a:xfrm>
            <a:off x="1966608" y="914400"/>
            <a:ext cx="5226942" cy="457200"/>
          </a:xfrm>
          <a:prstGeom prst="round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accent3">
                    <a:lumMod val="85000"/>
                  </a:schemeClr>
                </a:solidFill>
                <a:latin typeface="Verdana" panose="020B0604030504040204" pitchFamily="34" charset="0"/>
                <a:ea typeface="Verdana" panose="020B0604030504040204" pitchFamily="34" charset="0"/>
              </a:rPr>
              <a:t>I. </a:t>
            </a:r>
            <a:r>
              <a:rPr lang="en-US" sz="2400" dirty="0">
                <a:solidFill>
                  <a:schemeClr val="accent3">
                    <a:lumMod val="85000"/>
                  </a:schemeClr>
                </a:solidFill>
              </a:rPr>
              <a:t>Why Are Dinosaurs Important?</a:t>
            </a:r>
          </a:p>
        </p:txBody>
      </p:sp>
      <p:sp>
        <p:nvSpPr>
          <p:cNvPr id="4" name="Rectangle: Rounded Corners 3">
            <a:extLst>
              <a:ext uri="{FF2B5EF4-FFF2-40B4-BE49-F238E27FC236}">
                <a16:creationId xmlns:a16="http://schemas.microsoft.com/office/drawing/2014/main" id="{5C86E60F-6AC6-4A26-AC82-051B19A356A6}"/>
              </a:ext>
            </a:extLst>
          </p:cNvPr>
          <p:cNvSpPr/>
          <p:nvPr/>
        </p:nvSpPr>
        <p:spPr>
          <a:xfrm>
            <a:off x="1410856" y="1524000"/>
            <a:ext cx="6324599" cy="1524000"/>
          </a:xfrm>
          <a:prstGeom prst="roundRect">
            <a:avLst/>
          </a:prstGeom>
          <a:solidFill>
            <a:schemeClr val="tx1"/>
          </a:solidFill>
          <a:ln w="3175">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chemeClr val="accent3">
                    <a:lumMod val="75000"/>
                  </a:schemeClr>
                </a:solidFill>
                <a:latin typeface="Verdana" panose="020B0604030504040204" pitchFamily="34" charset="0"/>
                <a:ea typeface="Verdana" panose="020B0604030504040204" pitchFamily="34" charset="0"/>
              </a:rPr>
              <a:t>II. “</a:t>
            </a:r>
            <a:r>
              <a:rPr lang="en-US" sz="3800" dirty="0">
                <a:solidFill>
                  <a:schemeClr val="accent3">
                    <a:lumMod val="75000"/>
                  </a:schemeClr>
                </a:solidFill>
              </a:rPr>
              <a:t>Why Is The</a:t>
            </a:r>
            <a:br>
              <a:rPr lang="en-US" sz="3800" dirty="0">
                <a:solidFill>
                  <a:schemeClr val="accent3">
                    <a:lumMod val="75000"/>
                  </a:schemeClr>
                </a:solidFill>
              </a:rPr>
            </a:br>
            <a:r>
              <a:rPr lang="en-US" sz="3800" dirty="0">
                <a:solidFill>
                  <a:schemeClr val="accent3">
                    <a:lumMod val="75000"/>
                  </a:schemeClr>
                </a:solidFill>
              </a:rPr>
              <a:t>Bible Silent?”</a:t>
            </a:r>
          </a:p>
        </p:txBody>
      </p:sp>
    </p:spTree>
    <p:extLst>
      <p:ext uri="{BB962C8B-B14F-4D97-AF65-F5344CB8AC3E}">
        <p14:creationId xmlns:p14="http://schemas.microsoft.com/office/powerpoint/2010/main" val="417704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F120C5-ACEB-4B55-99C7-7495D180214A}"/>
              </a:ext>
            </a:extLst>
          </p:cNvPr>
          <p:cNvSpPr/>
          <p:nvPr/>
        </p:nvSpPr>
        <p:spPr>
          <a:xfrm>
            <a:off x="2286000" y="1219200"/>
            <a:ext cx="45720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Rectangle 1">
            <a:extLst>
              <a:ext uri="{FF2B5EF4-FFF2-40B4-BE49-F238E27FC236}">
                <a16:creationId xmlns:a16="http://schemas.microsoft.com/office/drawing/2014/main" id="{F36D2DE0-F052-486E-9A24-9CE4B5E0CC08}"/>
              </a:ext>
            </a:extLst>
          </p:cNvPr>
          <p:cNvSpPr/>
          <p:nvPr/>
        </p:nvSpPr>
        <p:spPr>
          <a:xfrm>
            <a:off x="2438400" y="2379663"/>
            <a:ext cx="44196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400" dirty="0">
              <a:solidFill>
                <a:srgbClr val="000000"/>
              </a:solidFill>
            </a:endParaRPr>
          </a:p>
        </p:txBody>
      </p:sp>
      <p:sp>
        <p:nvSpPr>
          <p:cNvPr id="4" name="Title 3">
            <a:extLst>
              <a:ext uri="{FF2B5EF4-FFF2-40B4-BE49-F238E27FC236}">
                <a16:creationId xmlns:a16="http://schemas.microsoft.com/office/drawing/2014/main" id="{40596B6C-3AD8-4E42-8FBA-74C9243DE4BF}"/>
              </a:ext>
            </a:extLst>
          </p:cNvPr>
          <p:cNvSpPr>
            <a:spLocks noGrp="1"/>
          </p:cNvSpPr>
          <p:nvPr>
            <p:ph type="title"/>
          </p:nvPr>
        </p:nvSpPr>
        <p:spPr>
          <a:xfrm>
            <a:off x="457200" y="193674"/>
            <a:ext cx="8229600" cy="1025526"/>
          </a:xfrm>
        </p:spPr>
        <p:txBody>
          <a:bodyPr/>
          <a:lstStyle/>
          <a:p>
            <a:r>
              <a:rPr lang="en-US" sz="3400" dirty="0">
                <a:solidFill>
                  <a:schemeClr val="bg1"/>
                </a:solidFill>
              </a:rPr>
              <a:t>Facts –</a:t>
            </a:r>
          </a:p>
        </p:txBody>
      </p:sp>
      <p:sp>
        <p:nvSpPr>
          <p:cNvPr id="3" name="Content Placeholder 2">
            <a:extLst>
              <a:ext uri="{FF2B5EF4-FFF2-40B4-BE49-F238E27FC236}">
                <a16:creationId xmlns:a16="http://schemas.microsoft.com/office/drawing/2014/main" id="{2C4FEF49-D215-45CC-B150-F310FB4A74D2}"/>
              </a:ext>
            </a:extLst>
          </p:cNvPr>
          <p:cNvSpPr>
            <a:spLocks noGrp="1"/>
          </p:cNvSpPr>
          <p:nvPr>
            <p:ph idx="1"/>
          </p:nvPr>
        </p:nvSpPr>
        <p:spPr>
          <a:xfrm>
            <a:off x="381000" y="990600"/>
            <a:ext cx="8382000" cy="5486400"/>
          </a:xfrm>
        </p:spPr>
        <p:txBody>
          <a:bodyPr/>
          <a:lstStyle/>
          <a:p>
            <a:pPr marL="341313" indent="-341313">
              <a:buNone/>
            </a:pPr>
            <a:r>
              <a:rPr lang="en-US" sz="2400" dirty="0">
                <a:solidFill>
                  <a:srgbClr val="FFC000"/>
                </a:solidFill>
              </a:rPr>
              <a:t>1. </a:t>
            </a:r>
            <a:r>
              <a:rPr lang="en-US" dirty="0">
                <a:solidFill>
                  <a:schemeClr val="bg1"/>
                </a:solidFill>
              </a:rPr>
              <a:t>Whatever Bible discusses, it is accurate.</a:t>
            </a:r>
          </a:p>
          <a:p>
            <a:pPr marL="0" indent="0">
              <a:buNone/>
            </a:pPr>
            <a:endParaRPr lang="en-US" sz="3200" dirty="0">
              <a:solidFill>
                <a:schemeClr val="bg1"/>
              </a:solidFill>
            </a:endParaRPr>
          </a:p>
          <a:p>
            <a:pPr marL="0" indent="0">
              <a:buNone/>
            </a:pPr>
            <a:endParaRPr lang="en-US" sz="3200" dirty="0">
              <a:solidFill>
                <a:schemeClr val="bg1"/>
              </a:solidFill>
            </a:endParaRPr>
          </a:p>
        </p:txBody>
      </p:sp>
      <p:sp>
        <p:nvSpPr>
          <p:cNvPr id="5" name="Rectangle 4">
            <a:extLst>
              <a:ext uri="{FF2B5EF4-FFF2-40B4-BE49-F238E27FC236}">
                <a16:creationId xmlns:a16="http://schemas.microsoft.com/office/drawing/2014/main" id="{949C0BBA-3C13-448D-8FC9-F5A7EFA22216}"/>
              </a:ext>
            </a:extLst>
          </p:cNvPr>
          <p:cNvSpPr/>
          <p:nvPr/>
        </p:nvSpPr>
        <p:spPr>
          <a:xfrm>
            <a:off x="457200" y="1752600"/>
            <a:ext cx="8229600" cy="698790"/>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Bible was not intended to be zoology book</a:t>
            </a:r>
          </a:p>
        </p:txBody>
      </p:sp>
      <p:sp>
        <p:nvSpPr>
          <p:cNvPr id="8" name="Rectangle 7">
            <a:extLst>
              <a:ext uri="{FF2B5EF4-FFF2-40B4-BE49-F238E27FC236}">
                <a16:creationId xmlns:a16="http://schemas.microsoft.com/office/drawing/2014/main" id="{430121C1-7378-47EB-B5A4-B06FAEA9BB8F}"/>
              </a:ext>
            </a:extLst>
          </p:cNvPr>
          <p:cNvSpPr/>
          <p:nvPr/>
        </p:nvSpPr>
        <p:spPr>
          <a:xfrm>
            <a:off x="1106053" y="2654010"/>
            <a:ext cx="6941127" cy="698790"/>
          </a:xfrm>
          <a:prstGeom prst="rect">
            <a:avLst/>
          </a:prstGeom>
          <a:solidFill>
            <a:schemeClr val="tx1"/>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Bible does not mention many animals</a:t>
            </a:r>
          </a:p>
        </p:txBody>
      </p:sp>
    </p:spTree>
    <p:extLst>
      <p:ext uri="{BB962C8B-B14F-4D97-AF65-F5344CB8AC3E}">
        <p14:creationId xmlns:p14="http://schemas.microsoft.com/office/powerpoint/2010/main" val="337309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3158</TotalTime>
  <Words>1022</Words>
  <Application>Microsoft Office PowerPoint</Application>
  <PresentationFormat>On-screen Show (4:3)</PresentationFormat>
  <Paragraphs>137</Paragraphs>
  <Slides>27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Calibri</vt:lpstr>
      <vt:lpstr>Times New Roman</vt:lpstr>
      <vt:lpstr>Verdana</vt:lpstr>
      <vt:lpstr>Wingdings</vt:lpstr>
      <vt:lpstr>Default Design</vt:lpstr>
      <vt:lpstr>1_Default Design</vt:lpstr>
      <vt:lpstr>2_Default Design</vt:lpstr>
      <vt:lpstr>                </vt:lpstr>
      <vt:lpstr>PowerPoint Presentation</vt:lpstr>
      <vt:lpstr>Gideon Mantell</vt:lpstr>
      <vt:lpstr>Sir Richard Owen</vt:lpstr>
      <vt:lpstr>Ongoing war: evolutionists – creationists</vt:lpstr>
      <vt:lpstr>PowerPoint Presentation</vt:lpstr>
      <vt:lpstr>Dinosaurs are important because of…</vt:lpstr>
      <vt:lpstr>PowerPoint Presentation</vt:lpstr>
      <vt:lpstr>Facts –</vt:lpstr>
      <vt:lpstr>Facts –</vt:lpstr>
      <vt:lpstr>Facts –</vt:lpstr>
      <vt:lpstr>Job gets his wish</vt:lpstr>
      <vt:lpstr>PowerPoint Presentation</vt:lpstr>
      <vt:lpstr>Behemoth, Job 40:15-24</vt:lpstr>
      <vt:lpstr>Behemoth, Job 40:15-24</vt:lpstr>
      <vt:lpstr>Behemoth, Job 40:15-24</vt:lpstr>
      <vt:lpstr>PowerPoint Presentation</vt:lpstr>
      <vt:lpstr>Leviathan, Job 41:1-34</vt:lpstr>
      <vt:lpstr>Leviathan, Job 41:1-34</vt:lpstr>
      <vt:lpstr>Leviathan, Job 41:1-34</vt:lpstr>
      <vt:lpstr>Leviathan, Job 41:1-34</vt:lpstr>
      <vt:lpstr>Ex.20:11</vt:lpstr>
      <vt:lpstr>PowerPoint Presentation</vt:lpstr>
      <vt:lpstr>PowerPoint Presentation</vt:lpstr>
      <vt:lpstr>World Book</vt:lpstr>
      <vt:lpstr>Worldwide Flood</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dc:creator>
  <cp:lastModifiedBy>rick duggin</cp:lastModifiedBy>
  <cp:revision>230</cp:revision>
  <dcterms:created xsi:type="dcterms:W3CDTF">2006-09-18T21:36:30Z</dcterms:created>
  <dcterms:modified xsi:type="dcterms:W3CDTF">2019-10-17T16:04:28Z</dcterms:modified>
</cp:coreProperties>
</file>