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pperplate Gothic Bold" panose="020E0705020206020404" pitchFamily="34" charset="77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94F"/>
    <a:srgbClr val="CEC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1EB4-923E-F54B-A15C-E4465FEC9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D11F8-E553-504C-8C45-D4F4FC1EE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C5AB-6E61-D042-B863-DDAAF063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4FCC9-4FEB-EA49-9273-E3A7690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D5DD2-8715-BF4B-95BB-88B93B78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1763-4025-1C47-A6B3-F30CB04E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B90AF-82D1-8D4F-AF21-79700A99B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B63EF-2976-6C40-AF85-3CF0561B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DA362-A835-3146-866A-5AC8BCF7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8991C-E25D-FB4F-B23A-57C5CD6B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82A7F-114B-A547-9DE8-88A699E51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43182-0270-B849-A53B-51633E0D7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8030-B5F1-F449-8956-86B6CCEF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D8DEF-3610-AF44-AD2D-CF7DD470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B96E-8B1E-6F4F-A119-9C53F519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4AD-2BED-144A-8A94-4F63C7F1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4E0C-B86F-7B46-86A7-46089FB3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22EE0-1F25-084D-9DBB-E5EDD49D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D973D-63BB-1C4F-8487-35583298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C17F2-A395-3E4E-99F4-21BD72C6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E07F-4047-C041-8A90-A7C0F8CB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F7E3E-D377-AD46-A13B-078FF1AEF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4E4E-0429-874E-AF7B-BF2FA4B9B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FFA7-0832-D941-AD0E-D4AA46F2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F9C4F-948C-2F4C-A980-FADE2C21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7769-F692-2D47-A858-3CED9F88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A9FB-1D22-994B-A230-17432CB84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BCC09-C657-554E-9CF2-D5F4FE948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99908-E426-4749-AF3D-C3746714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802BC-4DBE-1341-8004-1E64C5CB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31796-CABB-B543-9C08-957BABA0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9768-F35C-DC4F-B12B-E3E958C2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1865-F75A-1F43-B1B4-7C187663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2BA43-AFBB-FB4F-8B73-9563D9727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C6061-4CFA-8D4C-8488-12AEDAAF1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9BFE4-ACC2-564C-BA81-1A1B2D15B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79C02-409C-F340-8311-9E9CE577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35205-95A3-0E47-B19C-9060D3A3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BFA06-27FB-D040-BFDD-39287375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4B6F-3444-0341-843A-E26C0E91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986C4-C5B9-1549-AF4D-A85CBED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EFCBA-5DFA-7642-A0A9-2E6A0AF4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BEFE1-8F6A-E24F-810D-ADA68988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27D2A-7376-C54B-8B2A-A298CED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342C9-A6F0-3640-94FA-44BFC551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BA18-82FC-3F47-B168-DA9745ED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4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C450-15E9-2249-82AE-9C6D77FD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8737-1644-5942-9396-5EAF6CD0F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8115D-F4CC-7D43-AFEB-FB6348F1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68A4-3536-E346-9134-0549BC82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AB7FC-8E92-2E47-8AD8-FE5F5EC5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8E719-BEF7-AC4D-A900-29C8F7FA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1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C502-53BE-6541-B01D-BAD12836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87DE4-0B1C-4B42-920E-9A397254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0C2A-216A-7E4C-B2FA-F034130EE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B9AB9-B9B6-3B47-91A3-D98A964D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D7F0C-48CE-3B4A-9CFA-66BF071F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CF815-F686-EA4E-BCFB-51BBC814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0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51A64-2570-7249-8E63-4AF86A89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5346D-6750-5647-816C-69496817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75678-35F3-2648-9FE9-8BE9C65C1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334F-C11A-DC43-B6C9-DE4C8420A4B5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BB85-7971-D342-ABD5-11B986A8D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90E9-DA46-3D47-9C0F-BF0F5EA23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8E79-5B93-C24D-A042-D5697B82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71C8-69E8-DE47-8183-F2AA544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0DEB-BE23-574A-84D0-E18684C9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A1B1-0FD6-EF4B-AD78-60D67000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1271593"/>
            <a:ext cx="10625142" cy="4038607"/>
          </a:xfrm>
          <a:scene3d>
            <a:camera prst="orthographicFront">
              <a:rot lat="19720699" lon="19820936" rev="1422000"/>
            </a:camera>
            <a:lightRig rig="threePt" dir="t"/>
          </a:scene3d>
        </p:spPr>
        <p:txBody>
          <a:bodyPr>
            <a:prstTxWarp prst="textFadeRight">
              <a:avLst>
                <a:gd name="adj" fmla="val 9201"/>
              </a:avLst>
            </a:prstTxWarp>
            <a:normAutofit/>
            <a:scene3d>
              <a:camera prst="isometricOffAxis1Top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Money, Contentment,</a:t>
            </a:r>
            <a:b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</a:br>
            <a:br>
              <a:rPr lang="en-US" sz="80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</a:br>
            <a:b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</a:br>
            <a: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 &amp; True Riches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7118D-4D80-A14D-8A17-9E13C5F8F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837" y="603011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 Timothy 6</a:t>
            </a:r>
          </a:p>
        </p:txBody>
      </p:sp>
    </p:spTree>
    <p:extLst>
      <p:ext uri="{BB962C8B-B14F-4D97-AF65-F5344CB8AC3E}">
        <p14:creationId xmlns:p14="http://schemas.microsoft.com/office/powerpoint/2010/main" val="6569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FF0-6D2B-594E-B225-A14BFF18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-63502"/>
            <a:ext cx="11653838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Money – The Blessing and Danger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981-CC50-9445-88E1-B9880AD4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1" y="1347537"/>
            <a:ext cx="11653838" cy="5345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Money is a Blessing from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isn’t money that is being condemned, but the love of money –         </a:t>
            </a:r>
            <a:r>
              <a:rPr lang="en-US" sz="3200" i="1" dirty="0">
                <a:solidFill>
                  <a:schemeClr val="bg1"/>
                </a:solidFill>
              </a:rPr>
              <a:t>1 Timothy 6:10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Money is a gift from God – </a:t>
            </a:r>
            <a:r>
              <a:rPr lang="en-US" sz="3200" i="1" dirty="0">
                <a:solidFill>
                  <a:schemeClr val="bg1"/>
                </a:solidFill>
              </a:rPr>
              <a:t>1 Timothy 6:17; James 1:17; Deuteronomy 8:11, 17-18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Money is a necessity which God supplies – </a:t>
            </a:r>
            <a:r>
              <a:rPr lang="en-US" sz="3200" i="1" dirty="0">
                <a:solidFill>
                  <a:schemeClr val="bg1"/>
                </a:solidFill>
              </a:rPr>
              <a:t>cf. Matthew 7:9-11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Truly, money is God’s and we are merely stewards – </a:t>
            </a:r>
            <a:r>
              <a:rPr lang="en-US" sz="3200" i="1" dirty="0">
                <a:solidFill>
                  <a:schemeClr val="bg1"/>
                </a:solidFill>
              </a:rPr>
              <a:t>1 Timothy 6:7; 1 Chronicles 29:10-15; Job 1:21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It is to be used in ways authorized and commanded by Him –       EX: </a:t>
            </a:r>
            <a:r>
              <a:rPr lang="en-US" sz="3200" i="1" dirty="0">
                <a:solidFill>
                  <a:schemeClr val="bg1"/>
                </a:solidFill>
              </a:rPr>
              <a:t>1 Timothy 5:8; Romans 13:1, 6-7</a:t>
            </a:r>
          </a:p>
        </p:txBody>
      </p:sp>
    </p:spTree>
    <p:extLst>
      <p:ext uri="{BB962C8B-B14F-4D97-AF65-F5344CB8AC3E}">
        <p14:creationId xmlns:p14="http://schemas.microsoft.com/office/powerpoint/2010/main" val="18324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FF0-6D2B-594E-B225-A14BFF18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-63502"/>
            <a:ext cx="11653838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Money – The Blessing and Danger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981-CC50-9445-88E1-B9880AD4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1" y="1347537"/>
            <a:ext cx="11653838" cy="5345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Money is a Blessing from God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Love of Money </a:t>
            </a:r>
            <a:r>
              <a:rPr lang="en-US" sz="3600" i="1" dirty="0">
                <a:solidFill>
                  <a:schemeClr val="bg1"/>
                </a:solidFill>
              </a:rPr>
              <a:t>(v. 10)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wants our love – </a:t>
            </a:r>
            <a:r>
              <a:rPr lang="en-US" sz="3200" i="1" dirty="0">
                <a:solidFill>
                  <a:schemeClr val="bg1"/>
                </a:solidFill>
              </a:rPr>
              <a:t>Matthew 19:20-22, 23-24, 29; Matthew 6:24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False teachers as an example of the danger – </a:t>
            </a:r>
            <a:r>
              <a:rPr lang="en-US" sz="3200" i="1" dirty="0">
                <a:solidFill>
                  <a:schemeClr val="bg1"/>
                </a:solidFill>
              </a:rPr>
              <a:t>1 Timothy 6:3-5, 9-10</a:t>
            </a:r>
          </a:p>
        </p:txBody>
      </p:sp>
    </p:spTree>
    <p:extLst>
      <p:ext uri="{BB962C8B-B14F-4D97-AF65-F5344CB8AC3E}">
        <p14:creationId xmlns:p14="http://schemas.microsoft.com/office/powerpoint/2010/main" val="20954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FF0-6D2B-594E-B225-A14BFF18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141037"/>
            <a:ext cx="11653838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Contentment – The Proper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981-CC50-9445-88E1-B9880AD4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1" y="1347537"/>
            <a:ext cx="11653838" cy="5345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Spiritual Perspective in a Material World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Came with nothing, leave with nothing – </a:t>
            </a:r>
            <a:r>
              <a:rPr lang="en-US" sz="3200" i="1" dirty="0">
                <a:solidFill>
                  <a:schemeClr val="bg1"/>
                </a:solidFill>
              </a:rPr>
              <a:t>1 Timothy 6:7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Luke 12:13-21</a:t>
            </a:r>
            <a:r>
              <a:rPr lang="en-US" sz="3200" dirty="0">
                <a:solidFill>
                  <a:schemeClr val="bg1"/>
                </a:solidFill>
              </a:rPr>
              <a:t> – learn from the rich fool.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will be burned up – </a:t>
            </a:r>
            <a:r>
              <a:rPr lang="en-US" sz="3200" i="1" dirty="0">
                <a:solidFill>
                  <a:schemeClr val="bg1"/>
                </a:solidFill>
              </a:rPr>
              <a:t>2 Peter 3:10</a:t>
            </a:r>
          </a:p>
        </p:txBody>
      </p:sp>
    </p:spTree>
    <p:extLst>
      <p:ext uri="{BB962C8B-B14F-4D97-AF65-F5344CB8AC3E}">
        <p14:creationId xmlns:p14="http://schemas.microsoft.com/office/powerpoint/2010/main" val="38082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FF0-6D2B-594E-B225-A14BFF18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141037"/>
            <a:ext cx="11653838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Contentment – The Proper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981-CC50-9445-88E1-B9880AD4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1" y="1347537"/>
            <a:ext cx="11653838" cy="5345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Spiritual Perspective in a Material World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Contentment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Called to godliness and contentment – </a:t>
            </a:r>
            <a:r>
              <a:rPr lang="en-US" sz="3200" i="1" dirty="0">
                <a:solidFill>
                  <a:schemeClr val="bg1"/>
                </a:solidFill>
              </a:rPr>
              <a:t>1 Timothy 6:6-8                      (cf. Matthew 6:33)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Contentment in any </a:t>
            </a:r>
            <a:r>
              <a:rPr lang="en-US" sz="3200">
                <a:solidFill>
                  <a:schemeClr val="bg1"/>
                </a:solidFill>
              </a:rPr>
              <a:t>circumstance is dependent </a:t>
            </a:r>
            <a:r>
              <a:rPr lang="en-US" sz="3200" dirty="0">
                <a:solidFill>
                  <a:schemeClr val="bg1"/>
                </a:solidFill>
              </a:rPr>
              <a:t>on a relationship with Christ – </a:t>
            </a:r>
            <a:r>
              <a:rPr lang="en-US" sz="3200" i="1" dirty="0">
                <a:solidFill>
                  <a:schemeClr val="bg1"/>
                </a:solidFill>
              </a:rPr>
              <a:t>Philippians 4:4, 10-13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“great gain” – 1 Timothy 4:8</a:t>
            </a:r>
          </a:p>
        </p:txBody>
      </p:sp>
    </p:spTree>
    <p:extLst>
      <p:ext uri="{BB962C8B-B14F-4D97-AF65-F5344CB8AC3E}">
        <p14:creationId xmlns:p14="http://schemas.microsoft.com/office/powerpoint/2010/main" val="17856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AFF0-6D2B-594E-B225-A14BFF18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141037"/>
            <a:ext cx="11653838" cy="13255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True Riches – The Christian’s Pursuit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981-CC50-9445-88E1-B9880AD4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81" y="1347537"/>
            <a:ext cx="11653838" cy="5345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is Truly Valuable – </a:t>
            </a:r>
            <a:r>
              <a:rPr lang="en-US" sz="3600" i="1" dirty="0">
                <a:solidFill>
                  <a:schemeClr val="bg1"/>
                </a:solidFill>
              </a:rPr>
              <a:t>1 Timothy 6:17-19;                   Matthew 6:19-21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Pursuit of True Riches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Paul’s exhortation to Timothy in contrast to the false teachers –       </a:t>
            </a:r>
            <a:r>
              <a:rPr lang="en-US" sz="3200" i="1" dirty="0">
                <a:solidFill>
                  <a:schemeClr val="bg1"/>
                </a:solidFill>
              </a:rPr>
              <a:t>1 Timothy 6:11-12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Physical riches can and should be used to lay up spiritual riches –    </a:t>
            </a:r>
            <a:r>
              <a:rPr lang="en-US" sz="3200" i="1" dirty="0">
                <a:solidFill>
                  <a:schemeClr val="bg1"/>
                </a:solidFill>
              </a:rPr>
              <a:t>1 Timothy 6:18-19; Luke 16:9-13; 2 Corinthians 9:6-11</a:t>
            </a:r>
          </a:p>
        </p:txBody>
      </p:sp>
    </p:spTree>
    <p:extLst>
      <p:ext uri="{BB962C8B-B14F-4D97-AF65-F5344CB8AC3E}">
        <p14:creationId xmlns:p14="http://schemas.microsoft.com/office/powerpoint/2010/main" val="1293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A1B1-0FD6-EF4B-AD78-60D67000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1271593"/>
            <a:ext cx="10625142" cy="4038607"/>
          </a:xfrm>
          <a:scene3d>
            <a:camera prst="orthographicFront">
              <a:rot lat="19720699" lon="19820936" rev="1422000"/>
            </a:camera>
            <a:lightRig rig="threePt" dir="t"/>
          </a:scene3d>
        </p:spPr>
        <p:txBody>
          <a:bodyPr>
            <a:prstTxWarp prst="textFadeRight">
              <a:avLst>
                <a:gd name="adj" fmla="val 9201"/>
              </a:avLst>
            </a:prstTxWarp>
            <a:normAutofit/>
            <a:scene3d>
              <a:camera prst="isometricOffAxis1Top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Money, Contentment,</a:t>
            </a:r>
            <a:b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</a:br>
            <a:br>
              <a:rPr lang="en-US" sz="80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</a:br>
            <a:b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</a:br>
            <a:r>
              <a:rPr lang="en-US" sz="6600" dirty="0">
                <a:ln>
                  <a:solidFill>
                    <a:srgbClr val="65694F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pperplate Gothic Bold" panose="020E0705020206020404" pitchFamily="34" charset="77"/>
              </a:rPr>
              <a:t> &amp; True Riches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7118D-4D80-A14D-8A17-9E13C5F8F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837" y="603011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 Timothy 6</a:t>
            </a:r>
          </a:p>
        </p:txBody>
      </p:sp>
    </p:spTree>
    <p:extLst>
      <p:ext uri="{BB962C8B-B14F-4D97-AF65-F5344CB8AC3E}">
        <p14:creationId xmlns:p14="http://schemas.microsoft.com/office/powerpoint/2010/main" val="13400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318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Copperplate Gothic Bold</vt:lpstr>
      <vt:lpstr>Arial</vt:lpstr>
      <vt:lpstr>Calibri Light</vt:lpstr>
      <vt:lpstr>Office Theme</vt:lpstr>
      <vt:lpstr>PowerPoint Presentation</vt:lpstr>
      <vt:lpstr>Money, Contentment,    &amp; True Riches</vt:lpstr>
      <vt:lpstr>Money – The Blessing and Danger</vt:lpstr>
      <vt:lpstr>Money – The Blessing and Danger</vt:lpstr>
      <vt:lpstr>Contentment – The Proper Perspective</vt:lpstr>
      <vt:lpstr>Contentment – The Proper Perspective</vt:lpstr>
      <vt:lpstr>True Riches – The Christian’s Pursuit</vt:lpstr>
      <vt:lpstr>Money, Contentment,    &amp; True Riches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Money, Contentment,    &amp; True Riches</dc:title>
  <dc:creator>Jeremiah Cox</dc:creator>
  <cp:lastModifiedBy>Jeremiah Cox</cp:lastModifiedBy>
  <cp:revision>7</cp:revision>
  <dcterms:created xsi:type="dcterms:W3CDTF">2019-10-01T17:06:00Z</dcterms:created>
  <dcterms:modified xsi:type="dcterms:W3CDTF">2019-10-06T20:21:03Z</dcterms:modified>
</cp:coreProperties>
</file>