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14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82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7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81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70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16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79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8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5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1BB7-4DD6-9D49-8AC2-9AAA7770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0B18E-9743-1D42-AB4A-09DF15342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131CB-092B-924F-8CA5-DDF402EF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BA28A-EC78-4641-832A-BC7575C6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9D142-4A1E-D74B-9077-6E2DF4D3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89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B43BF-FEB8-E646-B517-BB552F2A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715CF-5817-0F48-8133-E7ADC5090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0E78B-EDA8-604B-8976-FB36985D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5F830-2C3F-7642-B9DA-C0AA7E65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5F59F-274A-0344-A22F-8A4B3942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9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83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0F2B-65AC-2041-88C4-13573F23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6A07D-81DB-314D-A781-6770B359C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0C217-6717-EA4B-B4A6-C36D8120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21DA4-5A0D-1F47-8B77-2209EA0E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BECEB-1E96-424E-B744-FD79984E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3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3DA0-0FBE-A646-BCDA-3F2FAEAF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BD141-E89C-5145-8490-16940DCAA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EDE6D-FE3B-1E4E-9326-00FC2B80F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F3553-7800-3A43-9C4F-BB26CFF0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857EF-EA55-CB4B-807E-B9062227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BCC91-D628-994D-9BB1-032031B2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1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EF13-8C1B-8B43-95DC-27A60D199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86AFE-D12D-3E49-B341-3BD9AAEC9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C3083-FD06-9144-B0D4-819C4C91D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27CAC-BB8A-374A-B4E3-4016E43F1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3825CF-D75B-0842-8D08-EB77AE19E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12DCE-E1F6-8F49-B5B3-3FDF5B2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3298E-E3A7-0E4F-A7AB-14CD992B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F2BD5-E4BF-3F4B-A82F-4B9FC56B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68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80E41-36A5-A540-97C2-DBC2BE1D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AD073-9C25-DB4E-919E-397EC5ED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DA9BF-53EB-B34F-BC21-C94AF0BE9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0E81A-F959-9541-8063-05F86E7C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06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23660E-C7A2-4A4D-871F-5491EE9C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B1E13-5FA8-C543-9F1B-56382FA2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A1D4F-5E36-AE4C-A549-EEC8EF0B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32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44CAF-CE4E-E446-A6B2-313902BF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9F7BE-8548-754A-BAFC-6C997FD07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0B1B7-72BF-1441-88C5-125F93FB8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49901-E24D-3746-AAD0-01138AFB5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743F0-89AD-6044-BF40-5E71694E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0D48F-7C13-B448-88E5-18A04BB8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34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2E06-B29A-9242-9726-54F5CD57E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6E762-281D-1D42-BF42-39BC1F9A9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003FC-2BDB-2F4F-B600-634FE9FE5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775AC-0FE5-6945-9CED-E4D5F925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37B4-E2BC-0A4F-B2EB-849435BB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61540-C3D0-BB4F-B257-2C4E4F97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61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BC9E-EF4E-DD46-B9B1-94DA887A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CFB51-168F-2A48-90D9-EA0439F1A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E986-39E9-EB45-89DF-D4BB8A09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858AB-EE89-4A47-B144-BDE4AB19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6BB01-05C8-2240-BBF7-B6718827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18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9F5AF5-F060-4142-859F-2F18CC328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647E7-FFFF-764B-990C-407E88D4F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FF483-8492-3C42-A5E4-CF35669A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8E8C9-3604-BC4F-AD34-AB85AE42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C1CB-61AD-4B42-B188-A32EA0B4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9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9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1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5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4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EFDD-0D84-C54A-BC33-10CAD987E005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3500-F22E-BD43-9383-E5149B972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1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08053-E62A-684D-8E25-2CA38AFB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7C4FB-8468-6047-8DFD-4472CC1D8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E81BC-D18A-FF43-B19F-96C6543DE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2934-BBB4-5642-8B51-EFB961DDAEAD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16A75-238E-4B4D-B26A-797132165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7560-61C1-2345-8303-E95D0974F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9FA5-CFF2-5F41-98E7-6A186B40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3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5319-C341-044F-9E2C-8A3DB0D7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22A9-384B-DF45-B241-360653996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6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C435-0221-EE42-979D-AC65CF646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046297"/>
            <a:ext cx="9448800" cy="1825096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Sins that follow later, and good works that cannot be hidden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0A883-EC79-264E-A463-E3491711A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03691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/>
              <a:t>1 Timothy 5:24-25</a:t>
            </a:r>
          </a:p>
        </p:txBody>
      </p:sp>
    </p:spTree>
    <p:extLst>
      <p:ext uri="{BB962C8B-B14F-4D97-AF65-F5344CB8AC3E}">
        <p14:creationId xmlns:p14="http://schemas.microsoft.com/office/powerpoint/2010/main" val="291023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A6D6-7D02-E34E-851E-02D8D75D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35757"/>
            <a:ext cx="8991600" cy="1293028"/>
          </a:xfrm>
        </p:spPr>
        <p:txBody>
          <a:bodyPr>
            <a:normAutofit/>
          </a:bodyPr>
          <a:lstStyle/>
          <a:p>
            <a:r>
              <a:rPr lang="en-US" sz="4400" dirty="0"/>
              <a:t>Sins that Follow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8DDD8-47D7-2C46-8165-56BAD48B9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914525"/>
            <a:ext cx="11630025" cy="464343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Secret Sins</a:t>
            </a:r>
          </a:p>
          <a:p>
            <a:r>
              <a:rPr lang="en-US" sz="2800" dirty="0"/>
              <a:t>Some are brazen in sin – </a:t>
            </a:r>
            <a:r>
              <a:rPr lang="en-US" sz="2800" i="1" dirty="0"/>
              <a:t>Philippians 3:18-19</a:t>
            </a:r>
          </a:p>
          <a:p>
            <a:r>
              <a:rPr lang="en-US" sz="2800" dirty="0"/>
              <a:t>Some sins are public – </a:t>
            </a:r>
            <a:r>
              <a:rPr lang="en-US" sz="2800" i="1" dirty="0"/>
              <a:t>Galatians 2:11-14</a:t>
            </a:r>
          </a:p>
          <a:p>
            <a:r>
              <a:rPr lang="en-US" sz="2800" dirty="0"/>
              <a:t>God calls us to make judgments concerning sin based on what we see/hear – </a:t>
            </a:r>
            <a:r>
              <a:rPr lang="en-US" sz="2800" i="1" dirty="0"/>
              <a:t>Matthew 7:15-20 </a:t>
            </a:r>
            <a:r>
              <a:rPr lang="en-US" sz="2800" dirty="0"/>
              <a:t>(false prophets); </a:t>
            </a:r>
            <a:r>
              <a:rPr lang="en-US" sz="2800" i="1" dirty="0"/>
              <a:t>1 Timothy 5:24 </a:t>
            </a:r>
            <a:r>
              <a:rPr lang="en-US" sz="2800" dirty="0"/>
              <a:t>(appointing elders); </a:t>
            </a:r>
            <a:r>
              <a:rPr lang="en-US" sz="2800" i="1" dirty="0"/>
              <a:t>Galatians 6:1-2 </a:t>
            </a:r>
            <a:r>
              <a:rPr lang="en-US" sz="2800" dirty="0"/>
              <a:t>(restoring a sinner)</a:t>
            </a:r>
          </a:p>
          <a:p>
            <a:r>
              <a:rPr lang="en-US" sz="2800" dirty="0"/>
              <a:t>Some sins are done in secret – </a:t>
            </a:r>
            <a:r>
              <a:rPr lang="en-US" sz="2800" i="1" dirty="0"/>
              <a:t>Acts 5:1-2; 2 Samuel 12:12;            John 3:20; Matthew 5:27-28</a:t>
            </a:r>
          </a:p>
          <a:p>
            <a:r>
              <a:rPr lang="en-US" sz="2800" dirty="0"/>
              <a:t>Such hiding of sin will not prosper – </a:t>
            </a:r>
            <a:r>
              <a:rPr lang="en-US" sz="2800" i="1" dirty="0"/>
              <a:t>Proverbs 28:13</a:t>
            </a:r>
          </a:p>
        </p:txBody>
      </p:sp>
    </p:spTree>
    <p:extLst>
      <p:ext uri="{BB962C8B-B14F-4D97-AF65-F5344CB8AC3E}">
        <p14:creationId xmlns:p14="http://schemas.microsoft.com/office/powerpoint/2010/main" val="19920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A6D6-7D02-E34E-851E-02D8D75D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35757"/>
            <a:ext cx="8991600" cy="1293028"/>
          </a:xfrm>
        </p:spPr>
        <p:txBody>
          <a:bodyPr>
            <a:normAutofit/>
          </a:bodyPr>
          <a:lstStyle/>
          <a:p>
            <a:r>
              <a:rPr lang="en-US" sz="4400" dirty="0"/>
              <a:t>Sins that Follow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8DDD8-47D7-2C46-8165-56BAD48B9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914525"/>
            <a:ext cx="11630025" cy="464343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Secret Sins</a:t>
            </a:r>
          </a:p>
          <a:p>
            <a:pPr marL="0" indent="0">
              <a:buNone/>
            </a:pPr>
            <a:r>
              <a:rPr lang="en-US" sz="3200" b="1" dirty="0"/>
              <a:t>“Be sure your sin will find you out” </a:t>
            </a:r>
            <a:r>
              <a:rPr lang="en-US" sz="3200" i="1" dirty="0"/>
              <a:t>(Numbers 32:23)</a:t>
            </a:r>
          </a:p>
          <a:p>
            <a:r>
              <a:rPr lang="en-US" sz="2800" dirty="0"/>
              <a:t>Sin will find us out now, or in judgment – </a:t>
            </a:r>
            <a:r>
              <a:rPr lang="en-US" sz="2800" i="1" dirty="0"/>
              <a:t>1 Timothy 5:24</a:t>
            </a:r>
          </a:p>
          <a:p>
            <a:r>
              <a:rPr lang="en-US" sz="2800" dirty="0"/>
              <a:t>God’s word will discern our thoughts and intents –              </a:t>
            </a:r>
            <a:r>
              <a:rPr lang="en-US" sz="2800" i="1" dirty="0"/>
              <a:t>Hebrews 4:12-13</a:t>
            </a:r>
          </a:p>
          <a:p>
            <a:r>
              <a:rPr lang="en-US" sz="2800" dirty="0"/>
              <a:t>God will not be mocked – </a:t>
            </a:r>
            <a:r>
              <a:rPr lang="en-US" sz="2800" i="1" dirty="0"/>
              <a:t>Galatians 6:7-8</a:t>
            </a:r>
          </a:p>
          <a:p>
            <a:r>
              <a:rPr lang="en-US" sz="2800" dirty="0"/>
              <a:t>All works will be judged – </a:t>
            </a:r>
            <a:r>
              <a:rPr lang="en-US" sz="2800" i="1" dirty="0"/>
              <a:t>Revelation 20:11-15</a:t>
            </a:r>
          </a:p>
          <a:p>
            <a:r>
              <a:rPr lang="en-US" sz="2800" dirty="0"/>
              <a:t>Secret things will be judged – </a:t>
            </a:r>
            <a:r>
              <a:rPr lang="en-US" sz="2800" i="1" dirty="0"/>
              <a:t>Ecclesiastes 12:13-14</a:t>
            </a:r>
          </a:p>
          <a:p>
            <a:r>
              <a:rPr lang="en-US" sz="2800" dirty="0"/>
              <a:t>Repent, ask forgiveness, and be blessed – </a:t>
            </a:r>
            <a:r>
              <a:rPr lang="en-US" sz="2800" i="1" dirty="0"/>
              <a:t>Psalm 32:1-5</a:t>
            </a:r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57162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A6D6-7D02-E34E-851E-02D8D75D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00038"/>
            <a:ext cx="8991600" cy="1428747"/>
          </a:xfrm>
        </p:spPr>
        <p:txBody>
          <a:bodyPr>
            <a:normAutofit/>
          </a:bodyPr>
          <a:lstStyle/>
          <a:p>
            <a:r>
              <a:rPr lang="en-US" sz="4400" dirty="0"/>
              <a:t>Good Works that                cannot be hidden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8DDD8-47D7-2C46-8165-56BAD48B9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914525"/>
            <a:ext cx="11630025" cy="464343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Good Works</a:t>
            </a:r>
            <a:endParaRPr lang="en-US" sz="3200" dirty="0"/>
          </a:p>
          <a:p>
            <a:r>
              <a:rPr lang="en-US" sz="2800" dirty="0"/>
              <a:t>God requires good works – </a:t>
            </a:r>
            <a:r>
              <a:rPr lang="en-US" sz="2800" i="1" dirty="0"/>
              <a:t>Ephesians 2:10; 2 Timothy 3:16-17;  Titus 3:8, 14; Matthew 5:13-16</a:t>
            </a:r>
          </a:p>
          <a:p>
            <a:r>
              <a:rPr lang="en-US" sz="2800" dirty="0"/>
              <a:t>God’s requirement for good works:</a:t>
            </a:r>
          </a:p>
          <a:p>
            <a:pPr lvl="1"/>
            <a:r>
              <a:rPr lang="en-US" sz="2800" dirty="0"/>
              <a:t>To be seen by God, not men – </a:t>
            </a:r>
            <a:r>
              <a:rPr lang="en-US" sz="2800" i="1" dirty="0"/>
              <a:t>Matthew 6:1-4</a:t>
            </a:r>
          </a:p>
          <a:p>
            <a:pPr lvl="1"/>
            <a:r>
              <a:rPr lang="en-US" sz="2800" dirty="0"/>
              <a:t>To always obey, even in the absence of others –           </a:t>
            </a:r>
            <a:r>
              <a:rPr lang="en-US" sz="2800" i="1" dirty="0"/>
              <a:t>Philippians 2:12-13</a:t>
            </a:r>
          </a:p>
          <a:p>
            <a:r>
              <a:rPr lang="en-US" sz="2800" dirty="0"/>
              <a:t>The quiet nature of some good works – </a:t>
            </a:r>
            <a:r>
              <a:rPr lang="en-US" sz="2800" i="1" dirty="0"/>
              <a:t>1 Corinthians 12:20-26</a:t>
            </a:r>
          </a:p>
        </p:txBody>
      </p:sp>
    </p:spTree>
    <p:extLst>
      <p:ext uri="{BB962C8B-B14F-4D97-AF65-F5344CB8AC3E}">
        <p14:creationId xmlns:p14="http://schemas.microsoft.com/office/powerpoint/2010/main" val="277914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A6D6-7D02-E34E-851E-02D8D75D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00038"/>
            <a:ext cx="8991600" cy="1428747"/>
          </a:xfrm>
        </p:spPr>
        <p:txBody>
          <a:bodyPr>
            <a:normAutofit/>
          </a:bodyPr>
          <a:lstStyle/>
          <a:p>
            <a:r>
              <a:rPr lang="en-US" sz="4400" dirty="0"/>
              <a:t>Good Works that                cannot be hidden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8DDD8-47D7-2C46-8165-56BAD48B9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914525"/>
            <a:ext cx="11630025" cy="464343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Good Works</a:t>
            </a:r>
          </a:p>
          <a:p>
            <a:pPr marL="0" indent="0">
              <a:buNone/>
            </a:pPr>
            <a:r>
              <a:rPr lang="en-US" sz="3200" b="1" dirty="0"/>
              <a:t>The Reward of God</a:t>
            </a:r>
            <a:endParaRPr lang="en-US" sz="3200" dirty="0"/>
          </a:p>
          <a:p>
            <a:r>
              <a:rPr lang="en-US" sz="2800" dirty="0"/>
              <a:t>Don’t be discouraged by going unnoticed – </a:t>
            </a:r>
            <a:r>
              <a:rPr lang="en-US" sz="2800" i="1" dirty="0"/>
              <a:t>Matthew 6:3-4, 6; Galatians 6:7-9</a:t>
            </a:r>
          </a:p>
          <a:p>
            <a:r>
              <a:rPr lang="en-US" sz="2800" dirty="0"/>
              <a:t>The reward of God is coming, but we must be patient –          </a:t>
            </a:r>
            <a:r>
              <a:rPr lang="en-US" sz="2800" i="1" dirty="0"/>
              <a:t>James 5:7-8; Matthew 6:19-21; Hebrews 6:10-12</a:t>
            </a:r>
          </a:p>
        </p:txBody>
      </p:sp>
    </p:spTree>
    <p:extLst>
      <p:ext uri="{BB962C8B-B14F-4D97-AF65-F5344CB8AC3E}">
        <p14:creationId xmlns:p14="http://schemas.microsoft.com/office/powerpoint/2010/main" val="155394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C435-0221-EE42-979D-AC65CF646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046297"/>
            <a:ext cx="9448800" cy="1825096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Sins that follow later, and good works that cannot be hidden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0A883-EC79-264E-A463-E3491711A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03691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/>
              <a:t>1 Timothy 5:24-25</a:t>
            </a:r>
          </a:p>
        </p:txBody>
      </p:sp>
    </p:spTree>
    <p:extLst>
      <p:ext uri="{BB962C8B-B14F-4D97-AF65-F5344CB8AC3E}">
        <p14:creationId xmlns:p14="http://schemas.microsoft.com/office/powerpoint/2010/main" val="2480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{478A2941-C8A1-5746-B4D6-F2B72CE21B67}tf10001079</Template>
  <TotalTime>270</TotalTime>
  <Words>311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Vapor Trail</vt:lpstr>
      <vt:lpstr>Office Theme</vt:lpstr>
      <vt:lpstr>PowerPoint Presentation</vt:lpstr>
      <vt:lpstr>Sins that follow later, and good works that cannot be hidden</vt:lpstr>
      <vt:lpstr>Sins that Follow Later</vt:lpstr>
      <vt:lpstr>Sins that Follow Later</vt:lpstr>
      <vt:lpstr>Good Works that                cannot be hidden</vt:lpstr>
      <vt:lpstr>Good Works that                cannot be hidden</vt:lpstr>
      <vt:lpstr>Sins that follow later, and good works that cannot be hidden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2019-09-27T17:15:24Z</dcterms:created>
  <dcterms:modified xsi:type="dcterms:W3CDTF">2019-09-29T21:32:17Z</dcterms:modified>
</cp:coreProperties>
</file>