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100"/>
    <a:srgbClr val="640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AE44B-CC09-1F49-A6DC-28ACAEADBBBB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A3E98-351B-7249-8513-0751D66E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A3E98-351B-7249-8513-0751D66ED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A3E98-351B-7249-8513-0751D66ED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3326-68F4-3A48-95DA-9F1044226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B3FEB-013F-6640-A5AD-CC76403F4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58EC5-8252-824E-96A3-3488482C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8B375-306E-D948-9EF3-399E4B7A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3814-1A43-804F-A4B8-BD099373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5B17-8553-6943-90F7-25A67936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2E187-6A06-9541-852A-CDA516026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6661-7002-2049-BD07-AD7DFF81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9ABF2-1578-6A49-93A5-55E8D26F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4AEC-1DBF-7542-BEA9-50678A6C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2801D-C011-2641-B641-561368ACE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0154F-CC87-0C42-9B4E-2C1D86C7B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70C9D-48C3-444D-A971-9F1A28EC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C7FF-5981-8A49-948C-662380AD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F363-A69A-D541-AEF0-0ACC2663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F0C0-746C-AD4B-AD52-E7C24302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4D77-5BAA-914D-8503-C2BBFADD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5DBCE-60B3-AE45-8257-69C132EC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C177-2784-3340-BFB2-1C66239D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43073-6713-4742-9AEA-C99784AA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7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7B68-E68F-834B-A726-E7EF506A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4822-B427-6D4B-9A1B-2AF773968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F0A0-F225-DB4F-A43B-3A5FD11B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25BC-1D24-D842-B5B9-4F60738D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20F6E-F43B-7741-B459-A3C9A2C3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99FD-F8F9-884E-8AAE-49DA3D60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4BE0-850D-D340-B030-D7F294267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A2094-58C3-D64E-A13B-8AFD10915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82F39-E48A-E745-8A64-EF724693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8EB98-BF0F-A444-AF9F-BA5E72A6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7310E-5FA7-7643-8741-B446622C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D69D-0C6D-664F-A5D8-5081722C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BDB52-C291-E144-9433-2866727B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5F2C-3555-D247-85B9-76757B125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BC9B2-B3D8-FF45-9499-D8315FF1E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C222E-FFAE-D548-9E0A-B43D511C7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4AB42-D1E5-8D4D-86F0-6DD61490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932A0-59A7-2A4C-8C46-F6CB1F4E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1089F-6C6B-0E46-9E2D-567E03C5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FBD-3E4B-274B-9D8D-6181445E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EF54F-08DA-5744-B372-D66A7B63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5336-BB4E-4342-8AE4-CF013C4F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CCFCC-4935-974D-BFE9-A7E3EC77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6A93A-8649-E641-90AD-5584EA8F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26FD0-5F47-3849-9B33-CB5902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FC8A-1BAD-0447-B866-F06C5262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995B-C4BA-674E-BA57-BEF808F7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BE5E3-7E71-9444-A02A-8CA51F3E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FE407-A2D9-EC4F-A952-57DA1C72D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42352-172E-AE43-8BED-DBC96E9E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A4DD4-61BE-AA4B-BA99-5037864A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F420A-DEDE-3C46-B807-8AE0E294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1609-EAF5-E64E-B433-61A21E3A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0F139-0253-2A46-8886-A290FA33F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CDFD-5B9E-E343-AFD2-F45D0679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EA610-8552-0643-AA52-7BC5032A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1DD6D-C45C-4443-8F20-F19024E0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27DD9-5099-FE40-9801-D5119236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1F774-1641-6E4F-A6E4-15236558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224A5-6F50-874C-8CA5-E6A079525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CFB8-33AB-7C49-84E7-BE66C3BFD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10D4-3E94-8B4D-A199-B2038EED0E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F7E0-1ABC-F044-BA4F-17EF51776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D357F-A32C-1342-A7FF-F878B394F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9E37-40DF-C643-93AB-E43175E0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79F3-8C31-B543-BB14-13D6A9E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5F98-8DEE-3F45-A611-A63864D3F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7A7E73-1F79-0E4B-BD1B-071C0CC09BBD}"/>
              </a:ext>
            </a:extLst>
          </p:cNvPr>
          <p:cNvSpPr/>
          <p:nvPr/>
        </p:nvSpPr>
        <p:spPr>
          <a:xfrm rot="2700000">
            <a:off x="3145183" y="478183"/>
            <a:ext cx="5901634" cy="59016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EE8AA-540E-A749-ACBF-841F64BD3CFC}"/>
              </a:ext>
            </a:extLst>
          </p:cNvPr>
          <p:cNvSpPr/>
          <p:nvPr/>
        </p:nvSpPr>
        <p:spPr>
          <a:xfrm rot="2700000">
            <a:off x="-3012058" y="473418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5D988-C1AA-BC44-8D7B-AB5344E83555}"/>
              </a:ext>
            </a:extLst>
          </p:cNvPr>
          <p:cNvSpPr/>
          <p:nvPr/>
        </p:nvSpPr>
        <p:spPr>
          <a:xfrm rot="2700000">
            <a:off x="-3513350" y="478184"/>
            <a:ext cx="5901634" cy="59016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D5881-C947-D342-948D-E9AA76CAAAEB}"/>
              </a:ext>
            </a:extLst>
          </p:cNvPr>
          <p:cNvSpPr/>
          <p:nvPr/>
        </p:nvSpPr>
        <p:spPr>
          <a:xfrm rot="2700000">
            <a:off x="9280405" y="473415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061BA-6112-5947-A7DD-103390F6E084}"/>
              </a:ext>
            </a:extLst>
          </p:cNvPr>
          <p:cNvSpPr/>
          <p:nvPr/>
        </p:nvSpPr>
        <p:spPr>
          <a:xfrm rot="2700000">
            <a:off x="-4111722" y="478181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F4E56C-FBA9-9B46-9CCE-C1881C2C293A}"/>
              </a:ext>
            </a:extLst>
          </p:cNvPr>
          <p:cNvSpPr/>
          <p:nvPr/>
        </p:nvSpPr>
        <p:spPr>
          <a:xfrm rot="2700000">
            <a:off x="9797818" y="473413"/>
            <a:ext cx="5901634" cy="59016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FE72A6-8874-F341-AE65-AFF463AAB2F8}"/>
              </a:ext>
            </a:extLst>
          </p:cNvPr>
          <p:cNvSpPr/>
          <p:nvPr/>
        </p:nvSpPr>
        <p:spPr>
          <a:xfrm rot="2700000">
            <a:off x="10391689" y="482950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F226C-D657-1F4C-84AB-0CD09FFD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34469" y="-357185"/>
            <a:ext cx="9144000" cy="269500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ijrnotes PERSONAL USE ONLY" pitchFamily="2" charset="-128"/>
                <a:ea typeface="Hijrnotes PERSONAL USE ONLY" pitchFamily="2" charset="-128"/>
              </a:rPr>
              <a:t>What are my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EF148C-5F55-D243-826D-8C1F2571BA2A}"/>
              </a:ext>
            </a:extLst>
          </p:cNvPr>
          <p:cNvSpPr txBox="1">
            <a:spLocks/>
          </p:cNvSpPr>
          <p:nvPr/>
        </p:nvSpPr>
        <p:spPr>
          <a:xfrm>
            <a:off x="1524000" y="156900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Responsibilities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17FD17-3885-BC49-907D-6CBCFA5078EC}"/>
              </a:ext>
            </a:extLst>
          </p:cNvPr>
          <p:cNvSpPr txBox="1">
            <a:spLocks/>
          </p:cNvSpPr>
          <p:nvPr/>
        </p:nvSpPr>
        <p:spPr>
          <a:xfrm>
            <a:off x="3168596" y="310151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ijrnotes PERSONAL USE ONLY" pitchFamily="2" charset="-128"/>
                <a:ea typeface="Hijrnotes PERSONAL USE ONLY" pitchFamily="2" charset="-128"/>
              </a:rPr>
              <a:t>for the gospel meeting?</a:t>
            </a:r>
          </a:p>
        </p:txBody>
      </p:sp>
    </p:spTree>
    <p:extLst>
      <p:ext uri="{BB962C8B-B14F-4D97-AF65-F5344CB8AC3E}">
        <p14:creationId xmlns:p14="http://schemas.microsoft.com/office/powerpoint/2010/main" val="12198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AC3A-129E-7E41-BEC4-B72E0EB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4221"/>
            <a:ext cx="1163955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Attend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Attendance is commanded by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Hebrews 10:24-25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Prioritize the Meeting as You Know You Should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Like Mary who chose the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“good part”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Luke 10:28-42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Those who seek deeper faith will attend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Luke 17:5; Romans 10:17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Those who desire eternal life will attend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John 17:3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ea typeface="Hijrnotes PERSONAL USE ONLY" pitchFamily="2" charset="-128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59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AC3A-129E-7E41-BEC4-B72E0EB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4221"/>
            <a:ext cx="1163955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Be Attentive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Attendance is not enough if you aren’t really there.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Phosphate Solid" panose="02000506050000020004" pitchFamily="2" charset="77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The Gospel Requires Our Focus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Avoiding apostasy requires attentiveness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Hebrews 2:1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We must listen attentively and eagerly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Proverbs 8:32-36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We must take heed “how” we hear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Luke 8:18; Matthew 13:14-15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ea typeface="Hijrnotes PERSONAL USE ONLY" pitchFamily="2" charset="-128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44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AC3A-129E-7E41-BEC4-B72E0EB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4221"/>
            <a:ext cx="1163955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Be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Attentive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the Scriptures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The preacher is responsible for preaching the truth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1 Peter 4:11;   2 Timothy 4:2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The Listener has the Responsibility                                                      to Prove the Message is True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Listen like the Bereans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Acts 17:11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Test the spirits, whether they are of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1 John 4:1-6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Contend for the faith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Jude 3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Work out your own salvation with fear/trembling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Philippians 2:12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ea typeface="Hijrnotes PERSONAL USE ONLY" pitchFamily="2" charset="-128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44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AC3A-129E-7E41-BEC4-B72E0EB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4221"/>
            <a:ext cx="1163955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Be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Attentive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the Scriptures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Yourself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Knowledge is necessary, but not enough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John 5:39-40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We Must Examine Ourselves and Make Application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Are you in the faith?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2 Corinthians 13:5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Are you a doer of the word?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James 1:21-25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97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AC3A-129E-7E41-BEC4-B72E0EB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4221"/>
            <a:ext cx="1163955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Be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Attentive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the Scriptures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Yourself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Show Hospitality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Hospitality is commanded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Romans 12:13; 1 Peter 4:9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Hospitality Means More Than You Might Think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Some have unknowingly entertained angels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Hebrews 13:1-2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Showing hospitality can mean sharing in the gospel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2 John 5-8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We should be eager like Lydia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Acts 16:15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15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AC3A-129E-7E41-BEC4-B72E0EB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4221"/>
            <a:ext cx="1163955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Be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Attentive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the Scriptures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Search Yourself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Show Hospitality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Invite Others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We are commanded to share the gospel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Phosphate Solid" panose="02000506050000020004" pitchFamily="2" charset="77"/>
              </a:rPr>
              <a:t>Matthew 28:18-20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An Invitation Can Be a Beginning to a Journey of Faith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Examples of Andrew, and the Samaritan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John 1:40-42; 4:25-42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Invite, and follow up!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ea typeface="Hijrnotes PERSONAL USE ONLY" pitchFamily="2" charset="-128"/>
                <a:cs typeface="Phosphate Solid" panose="02000506050000020004" pitchFamily="2" charset="77"/>
              </a:rPr>
              <a:t>Revelation 22:17; Acts 8:30-35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5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7A7E73-1F79-0E4B-BD1B-071C0CC09BBD}"/>
              </a:ext>
            </a:extLst>
          </p:cNvPr>
          <p:cNvSpPr/>
          <p:nvPr/>
        </p:nvSpPr>
        <p:spPr>
          <a:xfrm rot="2700000">
            <a:off x="3145183" y="478183"/>
            <a:ext cx="5901634" cy="59016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EE8AA-540E-A749-ACBF-841F64BD3CFC}"/>
              </a:ext>
            </a:extLst>
          </p:cNvPr>
          <p:cNvSpPr/>
          <p:nvPr/>
        </p:nvSpPr>
        <p:spPr>
          <a:xfrm rot="2700000">
            <a:off x="-3012058" y="473418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5D988-C1AA-BC44-8D7B-AB5344E83555}"/>
              </a:ext>
            </a:extLst>
          </p:cNvPr>
          <p:cNvSpPr/>
          <p:nvPr/>
        </p:nvSpPr>
        <p:spPr>
          <a:xfrm rot="2700000">
            <a:off x="-3513350" y="478184"/>
            <a:ext cx="5901634" cy="59016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D5881-C947-D342-948D-E9AA76CAAAEB}"/>
              </a:ext>
            </a:extLst>
          </p:cNvPr>
          <p:cNvSpPr/>
          <p:nvPr/>
        </p:nvSpPr>
        <p:spPr>
          <a:xfrm rot="2700000">
            <a:off x="9280405" y="473415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061BA-6112-5947-A7DD-103390F6E084}"/>
              </a:ext>
            </a:extLst>
          </p:cNvPr>
          <p:cNvSpPr/>
          <p:nvPr/>
        </p:nvSpPr>
        <p:spPr>
          <a:xfrm rot="2700000">
            <a:off x="-4111722" y="478181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F4E56C-FBA9-9B46-9CCE-C1881C2C293A}"/>
              </a:ext>
            </a:extLst>
          </p:cNvPr>
          <p:cNvSpPr/>
          <p:nvPr/>
        </p:nvSpPr>
        <p:spPr>
          <a:xfrm rot="2700000">
            <a:off x="9797818" y="473413"/>
            <a:ext cx="5901634" cy="59016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FE72A6-8874-F341-AE65-AFF463AAB2F8}"/>
              </a:ext>
            </a:extLst>
          </p:cNvPr>
          <p:cNvSpPr/>
          <p:nvPr/>
        </p:nvSpPr>
        <p:spPr>
          <a:xfrm rot="2700000">
            <a:off x="10391689" y="482950"/>
            <a:ext cx="5901634" cy="590163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F226C-D657-1F4C-84AB-0CD09FFD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34469" y="-357185"/>
            <a:ext cx="9144000" cy="269500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ijrnotes PERSONAL USE ONLY" pitchFamily="2" charset="-128"/>
                <a:ea typeface="Hijrnotes PERSONAL USE ONLY" pitchFamily="2" charset="-128"/>
              </a:rPr>
              <a:t>What are my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EF148C-5F55-D243-826D-8C1F2571BA2A}"/>
              </a:ext>
            </a:extLst>
          </p:cNvPr>
          <p:cNvSpPr txBox="1">
            <a:spLocks/>
          </p:cNvSpPr>
          <p:nvPr/>
        </p:nvSpPr>
        <p:spPr>
          <a:xfrm>
            <a:off x="1524000" y="156900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lgerian" pitchFamily="82" charset="77"/>
                <a:cs typeface="Phosphate Solid" panose="02000506050000020004" pitchFamily="2" charset="77"/>
              </a:rPr>
              <a:t>Responsibilities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17FD17-3885-BC49-907D-6CBCFA5078EC}"/>
              </a:ext>
            </a:extLst>
          </p:cNvPr>
          <p:cNvSpPr txBox="1">
            <a:spLocks/>
          </p:cNvSpPr>
          <p:nvPr/>
        </p:nvSpPr>
        <p:spPr>
          <a:xfrm>
            <a:off x="3168596" y="310151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ijrnotes PERSONAL USE ONLY" pitchFamily="2" charset="-128"/>
                <a:ea typeface="Hijrnotes PERSONAL USE ONLY" pitchFamily="2" charset="-128"/>
              </a:rPr>
              <a:t>for the gospel meeting?</a:t>
            </a:r>
          </a:p>
        </p:txBody>
      </p:sp>
    </p:spTree>
    <p:extLst>
      <p:ext uri="{BB962C8B-B14F-4D97-AF65-F5344CB8AC3E}">
        <p14:creationId xmlns:p14="http://schemas.microsoft.com/office/powerpoint/2010/main" val="13761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352</Words>
  <Application>Microsoft Macintosh PowerPoint</Application>
  <PresentationFormat>Widescreen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Hijrnotes PERSONAL USE ONLY</vt:lpstr>
      <vt:lpstr>Algerian</vt:lpstr>
      <vt:lpstr>Arial</vt:lpstr>
      <vt:lpstr>Calibri</vt:lpstr>
      <vt:lpstr>Calibri Light</vt:lpstr>
      <vt:lpstr>Office Theme</vt:lpstr>
      <vt:lpstr>PowerPoint Presentation</vt:lpstr>
      <vt:lpstr>What are 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2019-10-10T15:20:02Z</dcterms:created>
  <dcterms:modified xsi:type="dcterms:W3CDTF">2019-10-12T21:11:58Z</dcterms:modified>
</cp:coreProperties>
</file>