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Annabel 1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00"/>
    <a:srgbClr val="310201"/>
    <a:srgbClr val="220301"/>
    <a:srgbClr val="050000"/>
    <a:srgbClr val="230302"/>
    <a:srgbClr val="2E0402"/>
    <a:srgbClr val="910002"/>
    <a:srgbClr val="900000"/>
    <a:srgbClr val="87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2F43-C6C6-9744-8602-9CFDA1954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D62BD-6B37-0841-9B07-D52C4E672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2426D-B7DE-544E-8DD8-A0B11A81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650F0-0739-BD48-AB94-64AEF328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9A58-E4F8-864A-85F6-385DB0D9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B309-A642-FB49-8C8F-E8FF63C4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1F77B-F99B-E84D-BFF6-6E5CF4D1C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9DE97-F755-3841-81FA-6D60D6DF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CE86-6E3B-CB44-8549-821B3184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0460F-6DD7-6C41-9F5E-7EDE2065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C2041-B46B-C846-A4B7-A95A94D5B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3507-4789-EC41-BED7-6131803AD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309D5-E2DD-0549-A2E8-D6F01C86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B1980-1CDF-974C-BFC1-AB2EE64E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19CF-21F1-7E4B-9909-D2703247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1E1C-F8FA-2547-BB9A-ABC6CB03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9ABC-38B6-1B4D-8280-6AB00D9F1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FE2D-37E0-7943-9B47-B09F5F6A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03EF3-DE20-C440-8986-58CAA45A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B7A44-66BC-734A-91FB-DF231205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8C55-95B0-DC4C-8634-86EA4448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A9C84-C76B-8F46-8233-E65978E0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A070-9E29-1748-B6B2-5155A0A5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8BF8-FFBB-994B-B699-F59031C5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8BB0B-4C73-0A4D-8E8B-A55A7359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2696-8C13-5549-9BBB-168585E1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0309-3D3F-AE4D-9087-068CFD54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7E1F3-2C63-1A40-B4E4-62010CCCE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D7467-BDAE-9841-8AC1-238C0A8F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2BB9-3C23-3346-90C0-FB3C0A87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B82D0-105E-BF4B-8612-C8FB244C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D138-A507-934A-AA53-BEBAF492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DCA32-CCD1-564B-A2CB-734297A9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4B964-3844-AF42-8B91-13B0A784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4D238-025B-6A4B-88BE-1E472623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8ABAA-B437-6C4D-944B-B38752647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55D9A-72C1-0D41-AC71-9BAB018C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71E6F-9ADE-0B44-90BC-3374E284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51389-935E-1947-AE67-BD7A107C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A2C5-5B75-BE48-A831-4A85CFFB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208DA-25A9-0643-A21E-D8CB09CE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AC23A-81E1-CB4F-8E95-EAB625A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E1EFD-D327-544C-9D0A-ABFBD500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2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940A8-8414-C340-AECF-F0407DD8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FF8FA-67FD-0545-9680-27722F68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D17C4-F392-1840-88AC-F44BBF72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4CBF-F373-CE48-AA00-6159BA97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9C2A-7B47-944B-A65D-77E83F60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5B030-EBED-FC45-8319-05970EA95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A8C4D-8EB6-5348-8D64-088222A7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A1675-9A7C-7545-A68B-588320FC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5F3C8-0735-DA47-BD3F-EC79CF57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041D-72D9-AC42-A981-92902E7C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D11CE-06AC-7945-9942-35BE4D03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97F90-8816-934E-BCF2-7D0C028AE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DA8F1-5665-6C46-B6E6-F58D573A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18742-3008-7345-8BD0-10E6C992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17E72-8D37-4146-95D0-69855A98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B3A3B-7536-E045-86EB-FB7F3420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AAAB2-6B93-FD47-A1C6-ACE62158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AF8C1-0701-3D4B-BB40-03DCE470F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D113-8C71-E249-AD1C-1FDE1259065E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CD02-340F-C141-A028-4CADD7DAE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D16C2-42CE-A247-9106-8FEC44C49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4AE9-3BD1-CA43-9FAB-056137F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1AD1-C4AD-134C-A7E0-8702A87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E9BB3-5F6E-3945-9317-D77A45107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EB64-0629-E940-8D4B-02E99AEC5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23" y="2235200"/>
            <a:ext cx="11606151" cy="2387600"/>
          </a:xfrm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Annabel 1" pitchFamily="2" charset="0"/>
              </a:rPr>
              <a:t>jeSus</a:t>
            </a:r>
            <a:endParaRPr lang="en-US" sz="7200" dirty="0">
              <a:solidFill>
                <a:schemeClr val="bg1"/>
              </a:solidFill>
              <a:latin typeface="Annabel 1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69ED67-3F4B-A24F-B727-3F61498F5C14}"/>
              </a:ext>
            </a:extLst>
          </p:cNvPr>
          <p:cNvSpPr txBox="1">
            <a:spLocks/>
          </p:cNvSpPr>
          <p:nvPr/>
        </p:nvSpPr>
        <p:spPr>
          <a:xfrm>
            <a:off x="292923" y="715158"/>
            <a:ext cx="116061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0000"/>
                </a:solidFill>
                <a:latin typeface="Annabel 1" pitchFamily="2" charset="0"/>
              </a:rPr>
              <a:t>what</a:t>
            </a:r>
            <a:r>
              <a:rPr lang="en-US" sz="5400" dirty="0">
                <a:latin typeface="Annabel 1" pitchFamily="2" charset="0"/>
              </a:rPr>
              <a:t> shall </a:t>
            </a:r>
            <a:r>
              <a:rPr lang="en-US" sz="5400" dirty="0" err="1">
                <a:latin typeface="Annabel 1" pitchFamily="2" charset="0"/>
              </a:rPr>
              <a:t>i</a:t>
            </a:r>
            <a:r>
              <a:rPr lang="en-US" sz="5400" dirty="0">
                <a:latin typeface="Annabel 1" pitchFamily="2" charset="0"/>
              </a:rPr>
              <a:t> do with</a:t>
            </a:r>
            <a:endParaRPr lang="en-US" dirty="0">
              <a:latin typeface="Annabel 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rgbClr val="220301"/>
            </a:gs>
            <a:gs pos="83000">
              <a:srgbClr val="310201"/>
            </a:gs>
            <a:gs pos="100000">
              <a:srgbClr val="3E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4E28-1E50-E649-95EF-2D60A73E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3" y="127620"/>
            <a:ext cx="1164431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nnabel 1" pitchFamily="2" charset="0"/>
              </a:rPr>
              <a:t>the Nature of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8A31-5573-B34E-8C6F-B5657496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43" y="1453183"/>
            <a:ext cx="11644313" cy="514764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Universal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Due to the circumstances of His presence – </a:t>
            </a:r>
            <a:r>
              <a:rPr lang="en-US" sz="3200" i="1" dirty="0">
                <a:solidFill>
                  <a:schemeClr val="bg1"/>
                </a:solidFill>
              </a:rPr>
              <a:t>John 3:16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Due to the universal need – </a:t>
            </a:r>
            <a:r>
              <a:rPr lang="en-US" sz="3200" i="1" dirty="0">
                <a:solidFill>
                  <a:schemeClr val="bg1"/>
                </a:solidFill>
              </a:rPr>
              <a:t>Romans 3:23; 1:16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Life Changing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Men are without excuse – </a:t>
            </a:r>
            <a:r>
              <a:rPr lang="en-US" sz="3200" i="1" dirty="0">
                <a:solidFill>
                  <a:schemeClr val="bg1"/>
                </a:solidFill>
              </a:rPr>
              <a:t>Romans 1:20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Once one learns of Jesus, he can never go back. He will never be the same – for better or worse.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will be a precious stone, or one of offense – </a:t>
            </a:r>
            <a:r>
              <a:rPr lang="en-US" sz="3200" i="1" dirty="0">
                <a:solidFill>
                  <a:schemeClr val="bg1"/>
                </a:solidFill>
              </a:rPr>
              <a:t>1 Peter 2:6-8</a:t>
            </a:r>
          </a:p>
        </p:txBody>
      </p:sp>
    </p:spTree>
    <p:extLst>
      <p:ext uri="{BB962C8B-B14F-4D97-AF65-F5344CB8AC3E}">
        <p14:creationId xmlns:p14="http://schemas.microsoft.com/office/powerpoint/2010/main" val="8690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rgbClr val="220301"/>
            </a:gs>
            <a:gs pos="83000">
              <a:srgbClr val="310201"/>
            </a:gs>
            <a:gs pos="100000">
              <a:srgbClr val="3E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4E28-1E50-E649-95EF-2D60A73E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3" y="127620"/>
            <a:ext cx="1164431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nnabel 1" pitchFamily="2" charset="0"/>
              </a:rPr>
              <a:t>the Content of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8A31-5573-B34E-8C6F-B5657496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43" y="1453183"/>
            <a:ext cx="11644313" cy="5147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Object – “Jesus”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is the author of all that is good – </a:t>
            </a:r>
            <a:r>
              <a:rPr lang="en-US" sz="3200" i="1" dirty="0">
                <a:solidFill>
                  <a:schemeClr val="bg1"/>
                </a:solidFill>
              </a:rPr>
              <a:t>James 1:17; John 1:1-3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Despite the many good things that come from Him, He identifies one as the greatest – </a:t>
            </a:r>
            <a:r>
              <a:rPr lang="en-US" sz="3200" i="1" dirty="0">
                <a:solidFill>
                  <a:schemeClr val="bg1"/>
                </a:solidFill>
              </a:rPr>
              <a:t>John 4:10, 13-14; 6:27, 32-33, 57-58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is the only one that can offer it – </a:t>
            </a:r>
            <a:r>
              <a:rPr lang="en-US" sz="3200" i="1" dirty="0">
                <a:solidFill>
                  <a:schemeClr val="bg1"/>
                </a:solidFill>
              </a:rPr>
              <a:t>John 14:6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Subject – “I” – Each Individual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Each one will give account of himself – </a:t>
            </a:r>
            <a:r>
              <a:rPr lang="en-US" sz="3200" i="1" dirty="0">
                <a:solidFill>
                  <a:schemeClr val="bg1"/>
                </a:solidFill>
              </a:rPr>
              <a:t>2 Corinthians 5:10;         Romans 14:12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Verb – “shall I do” – Must do something. Even passivity is an action.</a:t>
            </a:r>
          </a:p>
        </p:txBody>
      </p:sp>
    </p:spTree>
    <p:extLst>
      <p:ext uri="{BB962C8B-B14F-4D97-AF65-F5344CB8AC3E}">
        <p14:creationId xmlns:p14="http://schemas.microsoft.com/office/powerpoint/2010/main" val="1522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rgbClr val="220301"/>
            </a:gs>
            <a:gs pos="83000">
              <a:srgbClr val="310201"/>
            </a:gs>
            <a:gs pos="100000">
              <a:srgbClr val="3E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4E28-1E50-E649-95EF-2D60A73E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3" y="127620"/>
            <a:ext cx="1164431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nnabel 1" pitchFamily="2" charset="0"/>
              </a:rPr>
              <a:t>what some do with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8A31-5573-B34E-8C6F-B5657496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43" y="1453183"/>
            <a:ext cx="11644313" cy="51476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Reject Him – </a:t>
            </a:r>
            <a:r>
              <a:rPr lang="en-US" sz="3600" i="1" dirty="0">
                <a:solidFill>
                  <a:schemeClr val="bg1"/>
                </a:solidFill>
              </a:rPr>
              <a:t>Luke 8:12; Acts 4:16-17</a:t>
            </a:r>
          </a:p>
          <a:p>
            <a:r>
              <a:rPr lang="en-US" sz="3600" dirty="0">
                <a:solidFill>
                  <a:schemeClr val="bg1"/>
                </a:solidFill>
              </a:rPr>
              <a:t>Show Mild Curiosity About Him – </a:t>
            </a:r>
            <a:r>
              <a:rPr lang="en-US" sz="3600" i="1" dirty="0">
                <a:solidFill>
                  <a:schemeClr val="bg1"/>
                </a:solidFill>
              </a:rPr>
              <a:t>Luke 23:8; John 6:26</a:t>
            </a:r>
          </a:p>
          <a:p>
            <a:r>
              <a:rPr lang="en-US" sz="3600" dirty="0">
                <a:solidFill>
                  <a:schemeClr val="bg1"/>
                </a:solidFill>
              </a:rPr>
              <a:t>Are Hesitant to Believe in Him – </a:t>
            </a:r>
            <a:r>
              <a:rPr lang="en-US" sz="3600" i="1" dirty="0">
                <a:solidFill>
                  <a:schemeClr val="bg1"/>
                </a:solidFill>
              </a:rPr>
              <a:t>Acts 26:24-29;          Matthew 19:20-22</a:t>
            </a:r>
          </a:p>
          <a:p>
            <a:r>
              <a:rPr lang="en-US" sz="3600" dirty="0">
                <a:solidFill>
                  <a:schemeClr val="bg1"/>
                </a:solidFill>
              </a:rPr>
              <a:t>Seek to Reform Him – </a:t>
            </a:r>
            <a:r>
              <a:rPr lang="en-US" sz="3600" i="1" dirty="0">
                <a:solidFill>
                  <a:schemeClr val="bg1"/>
                </a:solidFill>
              </a:rPr>
              <a:t>1 John 2:22-23; 4:3; 2 Peter 3:15-16</a:t>
            </a:r>
          </a:p>
          <a:p>
            <a:r>
              <a:rPr lang="en-US" sz="3600" dirty="0">
                <a:solidFill>
                  <a:schemeClr val="bg1"/>
                </a:solidFill>
              </a:rPr>
              <a:t>Let Others Deal with Him – </a:t>
            </a:r>
            <a:r>
              <a:rPr lang="en-US" sz="3600" i="1" dirty="0">
                <a:solidFill>
                  <a:schemeClr val="bg1"/>
                </a:solidFill>
              </a:rPr>
              <a:t>Matthew 27:17-18, 22-24</a:t>
            </a:r>
          </a:p>
          <a:p>
            <a:r>
              <a:rPr lang="en-US" sz="3600" dirty="0">
                <a:solidFill>
                  <a:schemeClr val="bg1"/>
                </a:solidFill>
              </a:rPr>
              <a:t>Put Him to the Side – </a:t>
            </a:r>
            <a:r>
              <a:rPr lang="en-US" sz="3600" i="1" dirty="0">
                <a:solidFill>
                  <a:schemeClr val="bg1"/>
                </a:solidFill>
              </a:rPr>
              <a:t>Acts 24:24-27; James 4:13-17</a:t>
            </a:r>
          </a:p>
          <a:p>
            <a:pPr marL="0" indent="0" algn="ctr">
              <a:buNone/>
            </a:pPr>
            <a:endParaRPr lang="en-US" sz="105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What You Need to Do – </a:t>
            </a:r>
            <a:r>
              <a:rPr lang="en-US" sz="3600" b="1" i="1" dirty="0">
                <a:solidFill>
                  <a:schemeClr val="bg1"/>
                </a:solidFill>
              </a:rPr>
              <a:t>Matthew 11:28-30</a:t>
            </a:r>
          </a:p>
        </p:txBody>
      </p:sp>
    </p:spTree>
    <p:extLst>
      <p:ext uri="{BB962C8B-B14F-4D97-AF65-F5344CB8AC3E}">
        <p14:creationId xmlns:p14="http://schemas.microsoft.com/office/powerpoint/2010/main" val="39754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EB64-0629-E940-8D4B-02E99AEC5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23" y="2235200"/>
            <a:ext cx="11606151" cy="2387600"/>
          </a:xfrm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Annabel 1" pitchFamily="2" charset="0"/>
              </a:rPr>
              <a:t>jeSus</a:t>
            </a:r>
            <a:endParaRPr lang="en-US" sz="7200" dirty="0">
              <a:solidFill>
                <a:schemeClr val="bg1"/>
              </a:solidFill>
              <a:latin typeface="Annabel 1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69ED67-3F4B-A24F-B727-3F61498F5C14}"/>
              </a:ext>
            </a:extLst>
          </p:cNvPr>
          <p:cNvSpPr txBox="1">
            <a:spLocks/>
          </p:cNvSpPr>
          <p:nvPr/>
        </p:nvSpPr>
        <p:spPr>
          <a:xfrm>
            <a:off x="292923" y="715158"/>
            <a:ext cx="116061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0000"/>
                </a:solidFill>
                <a:latin typeface="Annabel 1" pitchFamily="2" charset="0"/>
              </a:rPr>
              <a:t>what</a:t>
            </a:r>
            <a:r>
              <a:rPr lang="en-US" sz="5400" dirty="0">
                <a:latin typeface="Annabel 1" pitchFamily="2" charset="0"/>
              </a:rPr>
              <a:t> shall </a:t>
            </a:r>
            <a:r>
              <a:rPr lang="en-US" sz="5400" dirty="0" err="1">
                <a:latin typeface="Annabel 1" pitchFamily="2" charset="0"/>
              </a:rPr>
              <a:t>i</a:t>
            </a:r>
            <a:r>
              <a:rPr lang="en-US" sz="5400" dirty="0">
                <a:latin typeface="Annabel 1" pitchFamily="2" charset="0"/>
              </a:rPr>
              <a:t> do with</a:t>
            </a:r>
            <a:endParaRPr lang="en-US" dirty="0">
              <a:latin typeface="Annabel 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269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Annabel 1</vt:lpstr>
      <vt:lpstr>Calibri Light</vt:lpstr>
      <vt:lpstr>Office Theme</vt:lpstr>
      <vt:lpstr>PowerPoint Presentation</vt:lpstr>
      <vt:lpstr>jeSus</vt:lpstr>
      <vt:lpstr>the Nature of the question</vt:lpstr>
      <vt:lpstr>the Content of the question</vt:lpstr>
      <vt:lpstr>what some do with Jesus</vt:lpstr>
      <vt:lpstr>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shall I do with Jesus?</dc:title>
  <dc:creator>Jeremiah Cox</dc:creator>
  <cp:lastModifiedBy>Jeremiah Cox</cp:lastModifiedBy>
  <cp:revision>6</cp:revision>
  <dcterms:created xsi:type="dcterms:W3CDTF">2019-10-23T20:21:38Z</dcterms:created>
  <dcterms:modified xsi:type="dcterms:W3CDTF">2019-10-25T20:35:04Z</dcterms:modified>
</cp:coreProperties>
</file>