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4929F-485B-BB41-B2A3-25EA85EA9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E30C1-A943-AD4D-9F93-5E32E59CD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C238C-F769-064D-A54D-3825D24A2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01885-9E3F-774C-B251-E09B4AC1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07C1-8F7C-3E4A-A781-7A3DAD88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6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7717-1B2D-E04A-BFF7-CD3B7312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58D84-C584-7A48-AFD5-A55741AA5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A7F24-AE3E-AC45-A467-CE5E6D40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99096-ACD9-B548-B475-E3832894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CDDF1-2233-A341-A53F-5FF8E608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0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4E0B2-C17C-C54F-A2BA-C0CD808D6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CEB7F-01D0-2040-83E5-30A42B33E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39378-6D31-A747-A762-A260C0B3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39648-1E8B-5046-B071-861AA76A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FE77-5278-854D-B826-AE14AEDC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2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BFCB-136C-574A-AF36-35BD5B4B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5299C-5C4D-7840-8291-AE87AB947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DF772-C401-2A44-96B0-4923D262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004FB-CAF0-A44D-AC83-9E9F7A68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56537-989C-5541-8628-01FA091A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8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E1B6-B99B-F04E-B4D4-E5E0B9E3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23E00-FC7E-364B-B420-3FEC2D997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6445C-3146-3A4E-B9A2-560152FA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457C3-5DA3-774E-AC57-7FCE1151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1E449-B772-5E4E-8D83-440B394E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1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9E7C-17D2-FD48-8DCF-F427762B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D55EF-604D-CF4D-BE50-5975C98AB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E4B39-EA26-C040-8D79-081EE60FF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1B7A7-70D8-4B40-9CD8-6DF0E3DA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092B6-E56A-9F48-A0D2-BD1677FA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62CA2-344A-5449-BAC6-140635DB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2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9D41F-4426-9745-BD2D-AE1117C2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E6612-6ADC-1C45-AAA8-AF8E9383C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C1217-4CB7-9146-84B3-F2DCBFD2A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7DBA6B-64A5-A545-AD97-BCE4850B4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F6D9F-0C9D-D24F-A880-CE733DA85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FA3F02-E3B9-A242-AFC2-5738459F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26623-D55F-A643-8C27-58DB1EE2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0DE83-4FDF-1042-93E1-146C90F3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C9E0-88E9-1E4B-A079-72A538A5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D1962-9463-324C-A8ED-99A13FF4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4D1E7-39F8-C24F-ACC8-A178C275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BE9BBC-584A-074D-90B6-D0E7BC23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5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1634F-CFB2-F947-A53B-1FF9F3B8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4EB48-9B91-D747-8ED3-104D8F0A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AFC05-EAFA-FF44-BCB1-819B02C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8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7601-3829-284D-AFA0-B430A3AA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7AE0-7B64-544E-82FE-FDC4BB8EB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74A39-48CC-5344-8DDE-EC0DA7FDE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2A169-4009-1345-813A-18F12B0A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5A604-7FF6-B748-ACC8-F459B45E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542A1-FF4B-3C48-80D7-D23992E2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6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54436-D77B-5940-9A8C-0B15D9701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ABE30-575A-1E40-891B-80CAB526E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02AA0C-D16A-B343-B541-A881B63BA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0CFDF-7FAF-4844-9AC3-EE559155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87F45-3E0C-6B4C-8985-391E3C7E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FF2EB-912F-654A-AAE2-77CE2389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9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CB533-ED0E-384C-BE17-C7D4501B2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17BA-39C1-AE4A-935A-657CC2C2C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87B9F-EE93-2048-98A7-2C7BAFF79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062B-4FFB-3B49-95B2-7FEBE65D5C1A}" type="datetimeFigureOut">
              <a:rPr lang="en-US" smtClean="0"/>
              <a:t>11/22/19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1554F-2473-5243-BABA-C74464DE8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719B1-7B7E-8445-88B9-8995CF68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AA80-3AF3-C540-98BC-24BBF606B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6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26C7A2-F089-B14D-9267-F2CE45B2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730E-5F40-9E48-B2AF-72618D42C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989" y="-1528762"/>
            <a:ext cx="4505324" cy="7186612"/>
          </a:xfrm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6600" dirty="0">
                <a:solidFill>
                  <a:schemeClr val="bg1"/>
                </a:solidFill>
                <a:latin typeface="Far From Homecoming" pitchFamily="2" charset="0"/>
              </a:rPr>
              <a:t>Are you working harder than your opponent ?</a:t>
            </a:r>
          </a:p>
        </p:txBody>
      </p:sp>
    </p:spTree>
    <p:extLst>
      <p:ext uri="{BB962C8B-B14F-4D97-AF65-F5344CB8AC3E}">
        <p14:creationId xmlns:p14="http://schemas.microsoft.com/office/powerpoint/2010/main" val="75201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close up of an animal&#10;&#10;Description automatically generated">
            <a:extLst>
              <a:ext uri="{FF2B5EF4-FFF2-40B4-BE49-F238E27FC236}">
                <a16:creationId xmlns:a16="http://schemas.microsoft.com/office/drawing/2014/main" id="{A756994D-A5D7-2C48-8BE9-2867004B9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4000"/>
          </a:blip>
          <a:srcRect l="21802" r="7828"/>
          <a:stretch/>
        </p:blipFill>
        <p:spPr>
          <a:xfrm>
            <a:off x="7903588" y="0"/>
            <a:ext cx="8579441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367902-B2E1-AE49-A630-FC41AF0A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-58819"/>
            <a:ext cx="11701463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Far From Homecoming" pitchFamily="2" charset="0"/>
              </a:rPr>
              <a:t>Satan is Working Hard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0F0B-F4A6-AC43-81C5-40FF35DDA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266744"/>
            <a:ext cx="11701463" cy="4747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Far From Homecoming" pitchFamily="2" charset="0"/>
              </a:rPr>
              <a:t>Fill Our Heart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Sought the disciples – </a:t>
            </a:r>
            <a:r>
              <a:rPr lang="en-US" sz="3200" i="1" dirty="0">
                <a:solidFill>
                  <a:schemeClr val="bg1"/>
                </a:solidFill>
              </a:rPr>
              <a:t>Luke 22:31-32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Kept by Jesus – </a:t>
            </a:r>
            <a:r>
              <a:rPr lang="en-US" sz="3200" i="1" dirty="0">
                <a:solidFill>
                  <a:schemeClr val="bg1"/>
                </a:solidFill>
              </a:rPr>
              <a:t>John 17:12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Satan entered Judas’ heart – </a:t>
            </a:r>
            <a:r>
              <a:rPr lang="en-US" sz="3200" i="1" dirty="0">
                <a:solidFill>
                  <a:schemeClr val="bg1"/>
                </a:solidFill>
              </a:rPr>
              <a:t>Luke 22:1-6; John 13:2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Same with Ananias and Sapphira – </a:t>
            </a:r>
            <a:r>
              <a:rPr lang="en-US" sz="3200" i="1" dirty="0">
                <a:solidFill>
                  <a:schemeClr val="bg1"/>
                </a:solidFill>
              </a:rPr>
              <a:t>Acts 5:1-4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need to work hard by giving our heart to God –                </a:t>
            </a:r>
            <a:r>
              <a:rPr lang="en-US" sz="3200" i="1" dirty="0">
                <a:solidFill>
                  <a:schemeClr val="bg1"/>
                </a:solidFill>
              </a:rPr>
              <a:t>Matthew 22:37-38; Galatians 2:20; Colossians 3:16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EA43CE-F5D1-B34C-B525-F293EF9B526E}"/>
              </a:ext>
            </a:extLst>
          </p:cNvPr>
          <p:cNvSpPr txBox="1">
            <a:spLocks/>
          </p:cNvSpPr>
          <p:nvPr/>
        </p:nvSpPr>
        <p:spPr>
          <a:xfrm>
            <a:off x="257175" y="5840637"/>
            <a:ext cx="117014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dirty="0">
                <a:solidFill>
                  <a:schemeClr val="bg1"/>
                </a:solidFill>
                <a:latin typeface="Far From Homecoming" pitchFamily="2" charset="0"/>
              </a:rPr>
              <a:t>…but We Must Work Harder</a:t>
            </a:r>
          </a:p>
        </p:txBody>
      </p:sp>
    </p:spTree>
    <p:extLst>
      <p:ext uri="{BB962C8B-B14F-4D97-AF65-F5344CB8AC3E}">
        <p14:creationId xmlns:p14="http://schemas.microsoft.com/office/powerpoint/2010/main" val="251216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close up of an animal&#10;&#10;Description automatically generated">
            <a:extLst>
              <a:ext uri="{FF2B5EF4-FFF2-40B4-BE49-F238E27FC236}">
                <a16:creationId xmlns:a16="http://schemas.microsoft.com/office/drawing/2014/main" id="{A756994D-A5D7-2C48-8BE9-2867004B9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4000"/>
          </a:blip>
          <a:srcRect l="21802" r="7828"/>
          <a:stretch/>
        </p:blipFill>
        <p:spPr>
          <a:xfrm>
            <a:off x="7903588" y="0"/>
            <a:ext cx="8579441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367902-B2E1-AE49-A630-FC41AF0A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-58819"/>
            <a:ext cx="11701463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Far From Homecoming" pitchFamily="2" charset="0"/>
              </a:rPr>
              <a:t>Satan is Working Hard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0F0B-F4A6-AC43-81C5-40FF35DDA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266744"/>
            <a:ext cx="11701463" cy="47475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Far From Homecoming" pitchFamily="2" charset="0"/>
              </a:rPr>
              <a:t>Fill Our Heart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Far From Homecoming" pitchFamily="2" charset="0"/>
              </a:rPr>
              <a:t>Waste Our Time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are to redeem the time – </a:t>
            </a:r>
            <a:r>
              <a:rPr lang="en-US" sz="3200" i="1" dirty="0">
                <a:solidFill>
                  <a:schemeClr val="bg1"/>
                </a:solidFill>
              </a:rPr>
              <a:t>Ephesians 5:15-16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devil seeks to distract us with other things to the neglect of our spiritual man – </a:t>
            </a:r>
            <a:r>
              <a:rPr lang="en-US" sz="3200" i="1" dirty="0">
                <a:solidFill>
                  <a:schemeClr val="bg1"/>
                </a:solidFill>
              </a:rPr>
              <a:t>Hebrews 5:12-14; James 4:13-17; Revelation 2:4-5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devil seeks to waste our time – </a:t>
            </a:r>
            <a:r>
              <a:rPr lang="en-US" sz="3200" i="1" dirty="0">
                <a:solidFill>
                  <a:schemeClr val="bg1"/>
                </a:solidFill>
              </a:rPr>
              <a:t>Ecclesiastes 3:9-13; 11:9;           2 Timothy 3:4; Matthew 6:19-25, 33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We need to redeem the time by pursuing God’s will –            </a:t>
            </a:r>
            <a:r>
              <a:rPr lang="en-US" sz="3200" i="1" dirty="0">
                <a:solidFill>
                  <a:schemeClr val="bg1"/>
                </a:solidFill>
              </a:rPr>
              <a:t>Ephesians 5:17-18; Colossians 4:2-6; 2 Timothy 2:15;                                1 Timothy 4:13, 15-16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EA43CE-F5D1-B34C-B525-F293EF9B526E}"/>
              </a:ext>
            </a:extLst>
          </p:cNvPr>
          <p:cNvSpPr txBox="1">
            <a:spLocks/>
          </p:cNvSpPr>
          <p:nvPr/>
        </p:nvSpPr>
        <p:spPr>
          <a:xfrm>
            <a:off x="257175" y="5840637"/>
            <a:ext cx="117014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dirty="0">
                <a:solidFill>
                  <a:schemeClr val="bg1"/>
                </a:solidFill>
                <a:latin typeface="Far From Homecoming" pitchFamily="2" charset="0"/>
              </a:rPr>
              <a:t>…but We Must Work Harder</a:t>
            </a:r>
          </a:p>
        </p:txBody>
      </p:sp>
    </p:spTree>
    <p:extLst>
      <p:ext uri="{BB962C8B-B14F-4D97-AF65-F5344CB8AC3E}">
        <p14:creationId xmlns:p14="http://schemas.microsoft.com/office/powerpoint/2010/main" val="105669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close up of an animal&#10;&#10;Description automatically generated">
            <a:extLst>
              <a:ext uri="{FF2B5EF4-FFF2-40B4-BE49-F238E27FC236}">
                <a16:creationId xmlns:a16="http://schemas.microsoft.com/office/drawing/2014/main" id="{A756994D-A5D7-2C48-8BE9-2867004B9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4000"/>
          </a:blip>
          <a:srcRect l="21802" r="7828"/>
          <a:stretch/>
        </p:blipFill>
        <p:spPr>
          <a:xfrm>
            <a:off x="7903588" y="0"/>
            <a:ext cx="8579441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367902-B2E1-AE49-A630-FC41AF0A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-58819"/>
            <a:ext cx="11701463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Far From Homecoming" pitchFamily="2" charset="0"/>
              </a:rPr>
              <a:t>Satan is Working Hard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80F0B-F4A6-AC43-81C5-40FF35DDA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266744"/>
            <a:ext cx="11701463" cy="4747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Far From Homecoming" pitchFamily="2" charset="0"/>
              </a:rPr>
              <a:t>Fill Our Heart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Far From Homecoming" pitchFamily="2" charset="0"/>
              </a:rPr>
              <a:t>Waste Our Time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Far From Homecoming" pitchFamily="2" charset="0"/>
              </a:rPr>
              <a:t>Convince Us of Lies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devil is the father of lies – </a:t>
            </a:r>
            <a:r>
              <a:rPr lang="en-US" sz="3200" i="1" dirty="0">
                <a:solidFill>
                  <a:schemeClr val="bg1"/>
                </a:solidFill>
              </a:rPr>
              <a:t>John 8:42-47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Lies he tells are believed, and souls are killed –                                       </a:t>
            </a:r>
            <a:r>
              <a:rPr lang="en-US" sz="3200" i="1" dirty="0">
                <a:solidFill>
                  <a:schemeClr val="bg1"/>
                </a:solidFill>
              </a:rPr>
              <a:t>2 Thessalonians 2:9-12; Romans 1:24-25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Error – </a:t>
            </a:r>
            <a:r>
              <a:rPr lang="en-US" sz="3200" i="1" dirty="0">
                <a:solidFill>
                  <a:schemeClr val="bg1"/>
                </a:solidFill>
              </a:rPr>
              <a:t>2 Peter 3:16; Ephesians 4:11-15; 2 Peter 3:18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Sin – </a:t>
            </a:r>
            <a:r>
              <a:rPr lang="en-US" sz="3200" i="1" dirty="0">
                <a:solidFill>
                  <a:schemeClr val="bg1"/>
                </a:solidFill>
              </a:rPr>
              <a:t>James 1:13-15; 4:7-8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EA43CE-F5D1-B34C-B525-F293EF9B526E}"/>
              </a:ext>
            </a:extLst>
          </p:cNvPr>
          <p:cNvSpPr txBox="1">
            <a:spLocks/>
          </p:cNvSpPr>
          <p:nvPr/>
        </p:nvSpPr>
        <p:spPr>
          <a:xfrm>
            <a:off x="257175" y="5840637"/>
            <a:ext cx="117014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dirty="0">
                <a:solidFill>
                  <a:schemeClr val="bg1"/>
                </a:solidFill>
                <a:latin typeface="Far From Homecoming" pitchFamily="2" charset="0"/>
              </a:rPr>
              <a:t>…but We Must Work Harder</a:t>
            </a:r>
          </a:p>
        </p:txBody>
      </p:sp>
    </p:spTree>
    <p:extLst>
      <p:ext uri="{BB962C8B-B14F-4D97-AF65-F5344CB8AC3E}">
        <p14:creationId xmlns:p14="http://schemas.microsoft.com/office/powerpoint/2010/main" val="383199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730E-5F40-9E48-B2AF-72618D42C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989" y="-1528762"/>
            <a:ext cx="4505324" cy="7186612"/>
          </a:xfrm>
        </p:spPr>
        <p:txBody>
          <a:bodyPr>
            <a:norm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6600" dirty="0">
                <a:solidFill>
                  <a:schemeClr val="bg1"/>
                </a:solidFill>
                <a:latin typeface="Far From Homecoming" pitchFamily="2" charset="0"/>
              </a:rPr>
              <a:t>Are you working harder than your opponent ?</a:t>
            </a:r>
          </a:p>
        </p:txBody>
      </p:sp>
    </p:spTree>
    <p:extLst>
      <p:ext uri="{BB962C8B-B14F-4D97-AF65-F5344CB8AC3E}">
        <p14:creationId xmlns:p14="http://schemas.microsoft.com/office/powerpoint/2010/main" val="216777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248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Far From Homecoming</vt:lpstr>
      <vt:lpstr>Wingdings</vt:lpstr>
      <vt:lpstr>Office Theme</vt:lpstr>
      <vt:lpstr>PowerPoint Presentation</vt:lpstr>
      <vt:lpstr>Are you working harder than your opponent ?</vt:lpstr>
      <vt:lpstr>Satan is Working Hard to…</vt:lpstr>
      <vt:lpstr>Satan is Working Hard to…</vt:lpstr>
      <vt:lpstr>Satan is Working Hard to…</vt:lpstr>
      <vt:lpstr>Are you working harder than your opponent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2019-11-21T22:19:51Z</dcterms:created>
  <dcterms:modified xsi:type="dcterms:W3CDTF">2019-11-22T21:40:34Z</dcterms:modified>
</cp:coreProperties>
</file>