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6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65"/>
  </p:normalViewPr>
  <p:slideViewPr>
    <p:cSldViewPr snapToGrid="0" snapToObjects="1">
      <p:cViewPr varScale="1">
        <p:scale>
          <a:sx n="107" d="100"/>
          <a:sy n="107" d="100"/>
        </p:scale>
        <p:origin x="7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FC118-8AA0-7949-A2E3-6BCB2E53F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A344F7-E6C0-6A4D-81A0-509866E75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FA8E2-22D0-0F4A-A502-C4102B150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BC587-05DB-FD40-A895-3FC2D9410DE7}" type="datetimeFigureOut">
              <a:rPr lang="en-US" smtClean="0"/>
              <a:t>11/10/19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82008-3A83-A84C-883D-B5902B7C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C3DFC-6631-0543-93F6-7102C4021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2973-F6E5-F346-ACA6-353A27D9D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95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A8ADF-4F6B-E24B-9450-E3A9A13FC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0277CF-BEB4-7746-A45C-9AE38D54F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BA491-F403-1C4C-9FA7-CCF47F77B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BC587-05DB-FD40-A895-3FC2D9410DE7}" type="datetimeFigureOut">
              <a:rPr lang="en-US" smtClean="0"/>
              <a:t>11/10/19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1966C-E0A1-D948-A985-CD524838E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4B37E-8F23-3C4C-80F1-E275F7B93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2973-F6E5-F346-ACA6-353A27D9D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80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256065-C384-8C43-B951-B573C1D4DC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DFCCED-1C1B-C744-98FD-10C4ADF04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454C6-4276-DD47-964E-2B2D52B0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BC587-05DB-FD40-A895-3FC2D9410DE7}" type="datetimeFigureOut">
              <a:rPr lang="en-US" smtClean="0"/>
              <a:t>11/10/19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55CFD-1057-A64A-92A6-01B803C07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69613-EF70-6F45-AEA8-B27478A38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2973-F6E5-F346-ACA6-353A27D9D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41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C0CEA-B634-9B4F-9FF2-1657AF7A5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D2BCD-97DF-124A-884A-6BFCB0386E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5E25A-FC1D-3A46-876C-1FEAC1D82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BC587-05DB-FD40-A895-3FC2D9410DE7}" type="datetimeFigureOut">
              <a:rPr lang="en-US" smtClean="0"/>
              <a:t>11/10/19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D0A52-0272-DB42-B75A-9A292A7E0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EA2BD-1E66-9640-A1E4-A03C1C586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2973-F6E5-F346-ACA6-353A27D9D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23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C49EC-7443-8942-9C1A-F94BAB440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B039B7-211F-7649-BA16-2C16DB746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48204-D683-DF46-B085-3E7BE61FB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BC587-05DB-FD40-A895-3FC2D9410DE7}" type="datetimeFigureOut">
              <a:rPr lang="en-US" smtClean="0"/>
              <a:t>11/10/19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1BB47-6DAE-9C49-9B6F-C0D384D37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03A27-137D-6F44-9CA3-C7D738D81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2973-F6E5-F346-ACA6-353A27D9D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47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EA970-8B45-1D4A-8096-EF64387A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50087-8663-9E44-B302-F5330DD699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DA6F6-2A96-A140-8069-BD97743C4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45CA51-063F-B94B-8BCE-0CAE17052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BC587-05DB-FD40-A895-3FC2D9410DE7}" type="datetimeFigureOut">
              <a:rPr lang="en-US" smtClean="0"/>
              <a:t>11/10/19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0B21C3-FEBE-3E40-9DA4-B12C5C2C6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3A5E36-93E4-A44C-A70F-803B338E8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2973-F6E5-F346-ACA6-353A27D9D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89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E9ACD-1867-4047-A2D7-1DA7FD2D5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29EBA1-D32E-2F45-955E-AC1003CF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0E356-2174-AA41-8757-2ADEAECFBE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0BAC64-947B-9241-B81A-90A63E7F83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7FE785-D9E5-AE49-9FD8-46317856A9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61422-7DAF-5549-9D40-D360CC7CC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BC587-05DB-FD40-A895-3FC2D9410DE7}" type="datetimeFigureOut">
              <a:rPr lang="en-US" smtClean="0"/>
              <a:t>11/10/19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8F7837-D191-1944-9126-EDC19CEE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0F25A-2768-DE45-9032-CC3C2B88E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2973-F6E5-F346-ACA6-353A27D9D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02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36E75-78EB-4740-9E59-A1709B00F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ACED3F-C33D-104F-BBC8-7C02F357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BC587-05DB-FD40-A895-3FC2D9410DE7}" type="datetimeFigureOut">
              <a:rPr lang="en-US" smtClean="0"/>
              <a:t>11/10/19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32D136-762F-F646-B88E-EE38E96E9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6939BF-A0EE-F94B-8A68-4D587F7F5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2973-F6E5-F346-ACA6-353A27D9D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79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6AB22B-FC54-2443-B657-47345112E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BC587-05DB-FD40-A895-3FC2D9410DE7}" type="datetimeFigureOut">
              <a:rPr lang="en-US" smtClean="0"/>
              <a:t>11/10/19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827A89-2F51-F345-96B6-D6AE1E156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58875D-6CF3-D74F-A1D1-59440F908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2973-F6E5-F346-ACA6-353A27D9D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26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B1353-FE45-6747-AF51-D46EE4F4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0AD73-00A7-7B43-820D-6A5E7BFA9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DF1D59-0E87-D944-A08A-2CA8B5AD61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06AE20-D20A-B242-ADDE-F58611130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BC587-05DB-FD40-A895-3FC2D9410DE7}" type="datetimeFigureOut">
              <a:rPr lang="en-US" smtClean="0"/>
              <a:t>11/10/19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AF94E-8F9C-AC48-B933-E9B4B8AA9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961D0-E3AA-E34C-AE4E-9EBEE4A4D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2973-F6E5-F346-ACA6-353A27D9D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20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B4C05-F011-6948-B66D-69BEDF80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204D71-607A-3A48-B838-FB33168A7B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0FCD88-74DC-E744-9310-958AA481A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6E52DC-A545-324D-A306-BE04FEB96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BC587-05DB-FD40-A895-3FC2D9410DE7}" type="datetimeFigureOut">
              <a:rPr lang="en-US" smtClean="0"/>
              <a:t>11/10/19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62030-0015-2D4A-A7D0-37D24F96E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D003DD-5770-1C40-B374-0C2344917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2973-F6E5-F346-ACA6-353A27D9D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261C3A-B05F-4B44-8F5A-E0CE58D4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E4A22-8D09-4647-AA5F-762B24C18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C8D84-4148-E940-A73E-19D2839CFB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BC587-05DB-FD40-A895-3FC2D9410DE7}" type="datetimeFigureOut">
              <a:rPr lang="en-US" smtClean="0"/>
              <a:t>11/10/19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6A9AA-D240-0D46-A580-9D2C63E08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65CA7-46B2-C543-8AA2-6BB33B3555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32973-F6E5-F346-ACA6-353A27D9D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8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215B9-9D50-9746-8B2C-F193E1F65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34F1A-A54C-D949-8F55-B242C7E80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75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077EE-E6B8-8947-9D1C-696A146D63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14530"/>
            <a:ext cx="9144000" cy="2387600"/>
          </a:xfrm>
        </p:spPr>
        <p:txBody>
          <a:bodyPr>
            <a:normAutofit/>
          </a:bodyPr>
          <a:lstStyle/>
          <a:p>
            <a:r>
              <a:rPr lang="en-US" sz="13800" dirty="0">
                <a:solidFill>
                  <a:schemeClr val="bg1">
                    <a:alpha val="85000"/>
                  </a:schemeClr>
                </a:solidFill>
                <a:latin typeface="Plane Crash" panose="02000000000000000000" pitchFamily="2" charset="0"/>
                <a:ea typeface="Impact Label" panose="02000000000000000000" pitchFamily="2" charset="0"/>
              </a:rPr>
              <a:t>faith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4CB3DA-A81B-CA4A-A8E7-E9DEA98DD7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2130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>
                    <a:alpha val="85000"/>
                  </a:schemeClr>
                </a:solidFill>
                <a:latin typeface="Engravers MT" panose="02090707080505020304" pitchFamily="18" charset="77"/>
              </a:rPr>
              <a:t>That Won’t Quit</a:t>
            </a:r>
          </a:p>
        </p:txBody>
      </p:sp>
    </p:spTree>
    <p:extLst>
      <p:ext uri="{BB962C8B-B14F-4D97-AF65-F5344CB8AC3E}">
        <p14:creationId xmlns:p14="http://schemas.microsoft.com/office/powerpoint/2010/main" val="377235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5"/>
                    </a14:imgEffect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C3DE0-BF12-6942-BCA9-5966F69A2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6" y="679456"/>
            <a:ext cx="11553825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lane Crash" panose="02000000000000000000" pitchFamily="2" charset="0"/>
              </a:rPr>
              <a:t>faith that quit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97A97-4DAB-ED44-BBFC-586DB22A8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087" y="1825625"/>
            <a:ext cx="11553825" cy="46672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Saul’s Unlawful Sacrifice</a:t>
            </a:r>
          </a:p>
          <a:p>
            <a:pPr marL="0" indent="0" algn="ctr">
              <a:buNone/>
            </a:pPr>
            <a:r>
              <a:rPr lang="en-US" sz="4400" i="1" dirty="0">
                <a:solidFill>
                  <a:schemeClr val="bg1"/>
                </a:solidFill>
              </a:rPr>
              <a:t>– 1 Samuel 13 – </a:t>
            </a:r>
          </a:p>
          <a:p>
            <a:pPr marL="0" indent="0" algn="ctr">
              <a:buNone/>
            </a:pPr>
            <a:r>
              <a:rPr lang="en-US" sz="4400" b="1" dirty="0" err="1">
                <a:solidFill>
                  <a:schemeClr val="bg1"/>
                </a:solidFill>
              </a:rPr>
              <a:t>Joash’s</a:t>
            </a:r>
            <a:r>
              <a:rPr lang="en-US" sz="4400" b="1" dirty="0">
                <a:solidFill>
                  <a:schemeClr val="bg1"/>
                </a:solidFill>
              </a:rPr>
              <a:t> Dependent Faith</a:t>
            </a:r>
          </a:p>
          <a:p>
            <a:pPr marL="0" indent="0" algn="ctr">
              <a:buNone/>
            </a:pPr>
            <a:r>
              <a:rPr lang="en-US" sz="4400" i="1" dirty="0">
                <a:solidFill>
                  <a:schemeClr val="bg1"/>
                </a:solidFill>
              </a:rPr>
              <a:t>– 2 Chronicles 24 –</a:t>
            </a:r>
          </a:p>
        </p:txBody>
      </p:sp>
    </p:spTree>
    <p:extLst>
      <p:ext uri="{BB962C8B-B14F-4D97-AF65-F5344CB8AC3E}">
        <p14:creationId xmlns:p14="http://schemas.microsoft.com/office/powerpoint/2010/main" val="1262013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5"/>
                    </a14:imgEffect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C3DE0-BF12-6942-BCA9-5966F69A2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6" y="679456"/>
            <a:ext cx="11553825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lane Crash" panose="02000000000000000000" pitchFamily="2" charset="0"/>
              </a:rPr>
              <a:t>faith that </a:t>
            </a:r>
            <a:r>
              <a:rPr lang="en-US" sz="5400" dirty="0" err="1">
                <a:solidFill>
                  <a:schemeClr val="bg1"/>
                </a:solidFill>
                <a:latin typeface="Plane Crash" panose="02000000000000000000" pitchFamily="2" charset="0"/>
              </a:rPr>
              <a:t>didnt</a:t>
            </a:r>
            <a:r>
              <a:rPr lang="en-US" sz="5400" dirty="0">
                <a:solidFill>
                  <a:schemeClr val="bg1"/>
                </a:solidFill>
                <a:latin typeface="Plane Crash" panose="02000000000000000000" pitchFamily="2" charset="0"/>
              </a:rPr>
              <a:t> quit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97A97-4DAB-ED44-BBFC-586DB22A8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087" y="1825625"/>
            <a:ext cx="11553825" cy="46672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Shadrach, Meshach, and Abed-</a:t>
            </a:r>
            <a:r>
              <a:rPr lang="en-US" sz="4400" b="1" dirty="0" err="1">
                <a:solidFill>
                  <a:schemeClr val="bg1"/>
                </a:solidFill>
              </a:rPr>
              <a:t>Nego</a:t>
            </a:r>
            <a:endParaRPr lang="en-US" sz="44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400" i="1" dirty="0">
                <a:solidFill>
                  <a:schemeClr val="bg1"/>
                </a:solidFill>
              </a:rPr>
              <a:t>– Daniel 3 – 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Daniel</a:t>
            </a:r>
          </a:p>
          <a:p>
            <a:pPr marL="0" indent="0" algn="ctr">
              <a:buNone/>
            </a:pPr>
            <a:r>
              <a:rPr lang="en-US" sz="4400" i="1" dirty="0">
                <a:solidFill>
                  <a:schemeClr val="bg1"/>
                </a:solidFill>
              </a:rPr>
              <a:t>– Daniel 6 –</a:t>
            </a:r>
          </a:p>
        </p:txBody>
      </p:sp>
    </p:spTree>
    <p:extLst>
      <p:ext uri="{BB962C8B-B14F-4D97-AF65-F5344CB8AC3E}">
        <p14:creationId xmlns:p14="http://schemas.microsoft.com/office/powerpoint/2010/main" val="3947149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5"/>
                    </a14:imgEffect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C3DE0-BF12-6942-BCA9-5966F69A2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6" y="679456"/>
            <a:ext cx="11553825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lane Crash" panose="02000000000000000000" pitchFamily="2" charset="0"/>
              </a:rPr>
              <a:t>faith that wont quit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97A97-4DAB-ED44-BBFC-586DB22A8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087" y="1825625"/>
            <a:ext cx="11553825" cy="466725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Temptation</a:t>
            </a:r>
          </a:p>
          <a:p>
            <a:pPr marL="0" indent="0" algn="ctr">
              <a:buNone/>
            </a:pPr>
            <a:r>
              <a:rPr lang="en-US" sz="4400" i="1" dirty="0">
                <a:solidFill>
                  <a:schemeClr val="bg1"/>
                </a:solidFill>
              </a:rPr>
              <a:t>– 1 Corinthians 10:13; Matthew 26:41;                       1 Peter 5:8-9 – 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Suffering</a:t>
            </a:r>
          </a:p>
          <a:p>
            <a:pPr marL="0" indent="0" algn="ctr">
              <a:buNone/>
            </a:pPr>
            <a:r>
              <a:rPr lang="en-US" sz="4400" i="1" dirty="0">
                <a:solidFill>
                  <a:schemeClr val="bg1"/>
                </a:solidFill>
              </a:rPr>
              <a:t>– Job 1-2; 2 Corinthians 12:7-10; James 1:2-4 –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Doubt</a:t>
            </a:r>
          </a:p>
          <a:p>
            <a:pPr marL="0" indent="0" algn="ctr">
              <a:buNone/>
            </a:pPr>
            <a:r>
              <a:rPr lang="en-US" sz="4400" i="1" dirty="0">
                <a:solidFill>
                  <a:schemeClr val="bg1"/>
                </a:solidFill>
              </a:rPr>
              <a:t>– Luke 24:36-43; 17:5; 2 Peter 3:18 –</a:t>
            </a:r>
          </a:p>
        </p:txBody>
      </p:sp>
    </p:spTree>
    <p:extLst>
      <p:ext uri="{BB962C8B-B14F-4D97-AF65-F5344CB8AC3E}">
        <p14:creationId xmlns:p14="http://schemas.microsoft.com/office/powerpoint/2010/main" val="2671634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077EE-E6B8-8947-9D1C-696A146D63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14530"/>
            <a:ext cx="9144000" cy="2387600"/>
          </a:xfrm>
        </p:spPr>
        <p:txBody>
          <a:bodyPr>
            <a:normAutofit/>
          </a:bodyPr>
          <a:lstStyle/>
          <a:p>
            <a:r>
              <a:rPr lang="en-US" sz="13800" dirty="0">
                <a:solidFill>
                  <a:schemeClr val="bg1">
                    <a:alpha val="85000"/>
                  </a:schemeClr>
                </a:solidFill>
                <a:latin typeface="Plane Crash" panose="02000000000000000000" pitchFamily="2" charset="0"/>
                <a:ea typeface="Impact Label" panose="02000000000000000000" pitchFamily="2" charset="0"/>
              </a:rPr>
              <a:t>faith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4CB3DA-A81B-CA4A-A8E7-E9DEA98DD7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2130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>
                    <a:alpha val="85000"/>
                  </a:schemeClr>
                </a:solidFill>
                <a:latin typeface="Engravers MT" panose="02090707080505020304" pitchFamily="18" charset="77"/>
              </a:rPr>
              <a:t>That Won’t Quit</a:t>
            </a:r>
          </a:p>
        </p:txBody>
      </p:sp>
    </p:spTree>
    <p:extLst>
      <p:ext uri="{BB962C8B-B14F-4D97-AF65-F5344CB8AC3E}">
        <p14:creationId xmlns:p14="http://schemas.microsoft.com/office/powerpoint/2010/main" val="37005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86</Words>
  <Application>Microsoft Macintosh PowerPoint</Application>
  <PresentationFormat>Widescreen</PresentationFormat>
  <Paragraphs>23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Engravers MT</vt:lpstr>
      <vt:lpstr>Plane Crash</vt:lpstr>
      <vt:lpstr>Office Theme</vt:lpstr>
      <vt:lpstr>PowerPoint Presentation</vt:lpstr>
      <vt:lpstr>faith</vt:lpstr>
      <vt:lpstr>faith that quit</vt:lpstr>
      <vt:lpstr>faith that didnt quit</vt:lpstr>
      <vt:lpstr>faith that wont quit</vt:lpstr>
      <vt:lpstr>faith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faith</dc:title>
  <dc:creator>Jeremiah Cox</dc:creator>
  <cp:lastModifiedBy>Jeremiah Cox</cp:lastModifiedBy>
  <cp:revision>5</cp:revision>
  <dcterms:created xsi:type="dcterms:W3CDTF">2019-11-10T20:52:59Z</dcterms:created>
  <dcterms:modified xsi:type="dcterms:W3CDTF">2019-11-10T22:49:02Z</dcterms:modified>
</cp:coreProperties>
</file>