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Billionaire Medium Grunge" pitchFamily="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F865-EF94-D149-8D7F-B2C1A1727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727D1-2460-394D-9791-61879E8D4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92B9A-4316-674A-8D31-42E515BF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4C35-96B8-AA40-8DF9-1D850C7A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03AB-7310-6044-A691-AAA697D1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0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124E-626F-A942-8406-2EE8E3D4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75DC8-A700-C242-986E-1D658B9CE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537F-61A6-C54E-BB80-5DA6559A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4A3A6-2122-4040-A606-8411F969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B005-92A3-7B4F-B718-8FA137F1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6C326-2AEC-8249-AFDB-08766C0F4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EC64D-7133-0842-A5E6-521960A7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86178-9F86-6B45-B910-B355AC47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7B5E6-EED0-DF45-8815-E1971014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FCDA2-C4A6-9F4C-B890-33A2393C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D09E-282E-864B-A67A-E3036F04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64D3-9D3B-DB48-ABC4-FD9E5ABAF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786E-8927-C044-896B-8737779E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9E7D3-B337-9548-86B9-9DDE99AE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E6DFF-EF44-844E-AE57-C475CDE5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6612-6860-C84F-BD55-B5B59CF55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5AC34-EDC6-954F-83BD-7BAE8D1BA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134B0-4E69-E24F-860D-0E6732F2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7384-392C-CF46-BEE0-14B0C416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7E779-4682-2643-91B4-328D2BEA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0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66F8-CBDC-6544-AC57-B516E5B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6E3A-CA66-C949-BD20-56A160D3B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00C6E-B2B8-B246-A780-7F3374B4A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86AAD-5EAB-9B4E-9AFC-1BC897E5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1F672-9B49-DF4D-887F-2754E8C5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387FF-9B60-2240-9D6C-32869944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3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2775-0AF7-E84D-89EB-B5FC250A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CAEDE-04A5-1041-8E87-B811934B4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F2745-E2D8-8E41-9ED4-CA8BE4BE1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A2755-C66B-2A44-AFCA-AF33DF3CA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A669B-B563-3649-BF84-25992F5B8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0DE29-F11F-EF48-92D6-79DF6952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F67A1-D6D1-B74D-8659-66D2C027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172A5-5B1F-8641-A4CB-25DD9AEA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4B68-5AF6-2D4F-9250-5F0956C5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0F4CF-3840-5546-B1D5-06BC8DEE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92CDD-1D25-AF49-9898-E22AA839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1AF5A-5ECD-7B48-9A78-41142B23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48F9D-0974-B949-8259-29E99EA2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EBB7C-B6DA-6D40-A1C6-0737571C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6EFF2-F4FB-5E47-AE41-109CD0C5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6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A02B-4E16-7741-A658-FFC3607E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067BE-66BD-A84F-A415-996ABDB4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CE7BC-F7DE-BB4D-B797-D24C45D46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C8375-4DE0-FF4D-A754-96D68037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2E214-6EF1-4C4A-B4C0-3C788FF2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C74B2-A893-A545-ADDF-9CE53719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0CC7-655E-D849-9A28-55003967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1B675-D056-0B43-99D1-858028CC4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4CF79-ABE2-5D4F-9BEF-81FF3D229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F9EE7-A70D-BD4F-9464-26D10EA8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990FC-02AF-3249-A9E9-F3CEFE01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E4E87-C420-5342-902F-2AF092E6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6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4A013-D405-B943-97D2-06DAB1FC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CD616-03EA-AE4C-90B2-CE3108FC6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DCDD0-D0D9-AC43-9FEA-07F915736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D4FC-17B4-7541-81C5-A940EBAA9051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2F96F-2D23-2448-B616-9AAA8775D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06BC6-662D-4445-AD54-623C0D1C2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AB9B5-F6E7-6E4E-8C8D-52722E4E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4054-2EFB-AA4C-96FF-562CECDF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2647A-C334-3647-A052-3DC68C624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3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CC36-1A42-8D48-ABFB-D693EA9C2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0477" y="254796"/>
            <a:ext cx="3862387" cy="2009774"/>
          </a:xfrm>
        </p:spPr>
        <p:txBody>
          <a:bodyPr>
            <a:normAutofit/>
          </a:bodyPr>
          <a:lstStyle/>
          <a:p>
            <a:r>
              <a:rPr lang="en-US" sz="13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illionaire Medium Grunge" pitchFamily="2" charset="0"/>
              </a:rPr>
              <a:t>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7224B-2364-F847-95A9-46C2675F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1614" y="2297911"/>
            <a:ext cx="4762500" cy="23288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illionaire Medium Grunge" pitchFamily="2" charset="0"/>
              </a:rPr>
              <a:t>and</a:t>
            </a:r>
          </a:p>
          <a:p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illionaire Medium Grunge" pitchFamily="2" charset="0"/>
              </a:rPr>
              <a:t>   the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F4E6B3-A111-5B40-9789-A5DAB3F6292C}"/>
              </a:ext>
            </a:extLst>
          </p:cNvPr>
          <p:cNvSpPr txBox="1">
            <a:spLocks/>
          </p:cNvSpPr>
          <p:nvPr/>
        </p:nvSpPr>
        <p:spPr>
          <a:xfrm>
            <a:off x="7662864" y="0"/>
            <a:ext cx="1919288" cy="6858000"/>
          </a:xfrm>
          <a:prstGeom prst="rect">
            <a:avLst/>
          </a:prstGeom>
        </p:spPr>
        <p:txBody>
          <a:bodyPr vert="wordArtVert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illionaire Medium Grunge" pitchFamily="2" charset="0"/>
              </a:rPr>
              <a:t>Grandeur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5DF28-037C-D54B-9E50-4A789509CFA2}"/>
              </a:ext>
            </a:extLst>
          </p:cNvPr>
          <p:cNvSpPr txBox="1"/>
          <p:nvPr/>
        </p:nvSpPr>
        <p:spPr>
          <a:xfrm>
            <a:off x="338140" y="6021892"/>
            <a:ext cx="359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Isaiah 55:8-9</a:t>
            </a:r>
          </a:p>
        </p:txBody>
      </p:sp>
    </p:spTree>
    <p:extLst>
      <p:ext uri="{BB962C8B-B14F-4D97-AF65-F5344CB8AC3E}">
        <p14:creationId xmlns:p14="http://schemas.microsoft.com/office/powerpoint/2010/main" val="11934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8F8E-B546-AD4F-B4FD-DD41004E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6537"/>
            <a:ext cx="11353800" cy="1325563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illionaire Medium Grunge" pitchFamily="2" charset="0"/>
              </a:rPr>
              <a:t>Man’s Thoughts and Ways are Inferior to God’s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C83A-6E66-2C47-B735-F1E32CC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62100"/>
            <a:ext cx="11353800" cy="5059363"/>
          </a:xfrm>
          <a:solidFill>
            <a:schemeClr val="tx1">
              <a:alpha val="60000"/>
            </a:schemeClr>
          </a:solidFill>
          <a:effectLst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Grandeur of God’s Wisdom</a:t>
            </a:r>
          </a:p>
          <a:p>
            <a:pPr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Do not undervalue God’s wisdom – </a:t>
            </a:r>
            <a:r>
              <a:rPr lang="en-US" sz="3200" i="1" dirty="0">
                <a:solidFill>
                  <a:schemeClr val="bg1"/>
                </a:solidFill>
              </a:rPr>
              <a:t>1 Corinthians 1:18</a:t>
            </a:r>
          </a:p>
          <a:p>
            <a:pPr lvl="1"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By thinking carnally, rather than becoming a fool to become wise – </a:t>
            </a:r>
            <a:r>
              <a:rPr lang="en-US" sz="3200" i="1" dirty="0">
                <a:solidFill>
                  <a:schemeClr val="bg1"/>
                </a:solidFill>
              </a:rPr>
              <a:t>1 Corinthians 2:14; 3:18</a:t>
            </a:r>
          </a:p>
          <a:p>
            <a:pPr lvl="1"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By turning to human wisdom – </a:t>
            </a:r>
            <a:r>
              <a:rPr lang="en-US" sz="3200" i="1" dirty="0">
                <a:solidFill>
                  <a:schemeClr val="bg1"/>
                </a:solidFill>
              </a:rPr>
              <a:t>1 Corinthians 1:17; 2:1-2</a:t>
            </a:r>
          </a:p>
          <a:p>
            <a:pPr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Speak only as God speaks – </a:t>
            </a:r>
            <a:r>
              <a:rPr lang="en-US" sz="3200" i="1" dirty="0">
                <a:solidFill>
                  <a:schemeClr val="bg1"/>
                </a:solidFill>
              </a:rPr>
              <a:t>1 Peter 4:11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Grandeur of God’s Authorized Worship</a:t>
            </a:r>
          </a:p>
          <a:p>
            <a:pPr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As Jesus described – </a:t>
            </a:r>
            <a:r>
              <a:rPr lang="en-US" sz="3200" i="1" dirty="0">
                <a:solidFill>
                  <a:schemeClr val="bg1"/>
                </a:solidFill>
              </a:rPr>
              <a:t>John 4:24 </a:t>
            </a:r>
            <a:r>
              <a:rPr lang="en-US" sz="3200" dirty="0">
                <a:solidFill>
                  <a:schemeClr val="bg1"/>
                </a:solidFill>
              </a:rPr>
              <a:t>– in spirit and truth.</a:t>
            </a:r>
          </a:p>
          <a:p>
            <a:pPr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Not aggrandizing emotion or form but worshiping in spirit and truth.</a:t>
            </a:r>
          </a:p>
        </p:txBody>
      </p:sp>
    </p:spTree>
    <p:extLst>
      <p:ext uri="{BB962C8B-B14F-4D97-AF65-F5344CB8AC3E}">
        <p14:creationId xmlns:p14="http://schemas.microsoft.com/office/powerpoint/2010/main" val="10117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8F8E-B546-AD4F-B4FD-DD41004E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6537"/>
            <a:ext cx="11353800" cy="1325563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illionaire Medium Grunge" pitchFamily="2" charset="0"/>
              </a:rPr>
              <a:t>God’s Thoughts and Ways are Superior to Man’s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C83A-6E66-2C47-B735-F1E32CC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62100"/>
            <a:ext cx="11353800" cy="5059363"/>
          </a:xfrm>
          <a:solidFill>
            <a:schemeClr val="tx1">
              <a:alpha val="60000"/>
            </a:schemeClr>
          </a:solidFill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We cannot have the “it’s not enough” mentality when we’re doing exactly as God requires. Rather, we must be content with what God commands.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Grandeur of Servitude</a:t>
            </a:r>
          </a:p>
          <a:p>
            <a:pPr>
              <a:buFont typeface="Zapf Dingbats"/>
              <a:buChar char="✦"/>
            </a:pPr>
            <a:r>
              <a:rPr lang="en-US" sz="3200" i="1" dirty="0">
                <a:solidFill>
                  <a:schemeClr val="bg1"/>
                </a:solidFill>
              </a:rPr>
              <a:t>Matthew 10:40-42 </a:t>
            </a:r>
            <a:r>
              <a:rPr lang="en-US" sz="3200" dirty="0">
                <a:solidFill>
                  <a:schemeClr val="bg1"/>
                </a:solidFill>
              </a:rPr>
              <a:t>– just a cup of cold water.</a:t>
            </a:r>
          </a:p>
          <a:p>
            <a:pPr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When we serve brethren, we serve Christ – </a:t>
            </a:r>
            <a:r>
              <a:rPr lang="en-US" sz="3200" i="1" dirty="0">
                <a:solidFill>
                  <a:schemeClr val="bg1"/>
                </a:solidFill>
              </a:rPr>
              <a:t>Matthew 25:34-40</a:t>
            </a:r>
          </a:p>
          <a:p>
            <a:pPr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There is grandeur in service – </a:t>
            </a:r>
            <a:r>
              <a:rPr lang="en-US" sz="3200" i="1" dirty="0">
                <a:solidFill>
                  <a:schemeClr val="bg1"/>
                </a:solidFill>
              </a:rPr>
              <a:t>John 13:13-17</a:t>
            </a:r>
          </a:p>
          <a:p>
            <a:pPr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God sees, and will reward our service – </a:t>
            </a:r>
            <a:r>
              <a:rPr lang="en-US" sz="3200" i="1" dirty="0">
                <a:solidFill>
                  <a:schemeClr val="bg1"/>
                </a:solidFill>
              </a:rPr>
              <a:t>Hebrews 6:10</a:t>
            </a:r>
          </a:p>
        </p:txBody>
      </p:sp>
    </p:spTree>
    <p:extLst>
      <p:ext uri="{BB962C8B-B14F-4D97-AF65-F5344CB8AC3E}">
        <p14:creationId xmlns:p14="http://schemas.microsoft.com/office/powerpoint/2010/main" val="11854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8F8E-B546-AD4F-B4FD-DD41004E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6537"/>
            <a:ext cx="11353800" cy="1325563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Billionaire Medium Grunge" pitchFamily="2" charset="0"/>
              </a:rPr>
              <a:t>God’s Thoughts and Ways are Superior to Man’s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C83A-6E66-2C47-B735-F1E32CC2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62100"/>
            <a:ext cx="11353800" cy="5059363"/>
          </a:xfrm>
          <a:solidFill>
            <a:schemeClr val="tx1">
              <a:alpha val="60000"/>
            </a:schemeClr>
          </a:solidFill>
          <a:effectLst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We cannot have the “it’s not enough” mentality when we’re doing exactly as God requires. Rather, we must be content with what God commands.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Grandeur of Attendance</a:t>
            </a:r>
          </a:p>
          <a:p>
            <a:pPr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Do not have the attitude described by Paul –                                        </a:t>
            </a:r>
            <a:r>
              <a:rPr lang="en-US" sz="3200" i="1" dirty="0">
                <a:solidFill>
                  <a:schemeClr val="bg1"/>
                </a:solidFill>
              </a:rPr>
              <a:t>1 Corinthians 12:15-19</a:t>
            </a:r>
          </a:p>
          <a:p>
            <a:pPr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Every joint supplies – </a:t>
            </a:r>
            <a:r>
              <a:rPr lang="en-US" sz="3200" i="1" dirty="0">
                <a:solidFill>
                  <a:schemeClr val="bg1"/>
                </a:solidFill>
              </a:rPr>
              <a:t>Ephesians 4:16</a:t>
            </a:r>
          </a:p>
          <a:p>
            <a:pPr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Participating in the assembly stirs up love and good works, and exhorts the brethren – </a:t>
            </a:r>
            <a:r>
              <a:rPr lang="en-US" sz="3200" i="1" dirty="0">
                <a:solidFill>
                  <a:schemeClr val="bg1"/>
                </a:solidFill>
              </a:rPr>
              <a:t>Hebrews 10:24-25</a:t>
            </a:r>
          </a:p>
          <a:p>
            <a:pPr>
              <a:buFont typeface="Zapf Dingbats"/>
              <a:buChar char="✦"/>
            </a:pPr>
            <a:r>
              <a:rPr lang="en-US" sz="3200" dirty="0">
                <a:solidFill>
                  <a:schemeClr val="bg1"/>
                </a:solidFill>
              </a:rPr>
              <a:t>Use the gifts God has given you! – </a:t>
            </a:r>
            <a:r>
              <a:rPr lang="en-US" sz="3200" i="1" dirty="0">
                <a:solidFill>
                  <a:schemeClr val="bg1"/>
                </a:solidFill>
              </a:rPr>
              <a:t>Romans 12:4-8</a:t>
            </a:r>
          </a:p>
        </p:txBody>
      </p:sp>
    </p:spTree>
    <p:extLst>
      <p:ext uri="{BB962C8B-B14F-4D97-AF65-F5344CB8AC3E}">
        <p14:creationId xmlns:p14="http://schemas.microsoft.com/office/powerpoint/2010/main" val="33603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CC36-1A42-8D48-ABFB-D693EA9C2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0477" y="254796"/>
            <a:ext cx="3862387" cy="2009774"/>
          </a:xfrm>
        </p:spPr>
        <p:txBody>
          <a:bodyPr>
            <a:normAutofit/>
          </a:bodyPr>
          <a:lstStyle/>
          <a:p>
            <a:r>
              <a:rPr lang="en-US" sz="13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illionaire Medium Grunge" pitchFamily="2" charset="0"/>
              </a:rPr>
              <a:t>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7224B-2364-F847-95A9-46C2675F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1614" y="2297911"/>
            <a:ext cx="4762500" cy="23288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illionaire Medium Grunge" pitchFamily="2" charset="0"/>
              </a:rPr>
              <a:t>and</a:t>
            </a:r>
          </a:p>
          <a:p>
            <a:r>
              <a:rPr lang="en-US" sz="6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illionaire Medium Grunge" pitchFamily="2" charset="0"/>
              </a:rPr>
              <a:t>   the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F4E6B3-A111-5B40-9789-A5DAB3F6292C}"/>
              </a:ext>
            </a:extLst>
          </p:cNvPr>
          <p:cNvSpPr txBox="1">
            <a:spLocks/>
          </p:cNvSpPr>
          <p:nvPr/>
        </p:nvSpPr>
        <p:spPr>
          <a:xfrm>
            <a:off x="7662864" y="0"/>
            <a:ext cx="1919288" cy="6858000"/>
          </a:xfrm>
          <a:prstGeom prst="rect">
            <a:avLst/>
          </a:prstGeom>
        </p:spPr>
        <p:txBody>
          <a:bodyPr vert="wordArtVert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illionaire Medium Grunge" pitchFamily="2" charset="0"/>
              </a:rPr>
              <a:t>Grandeur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5DF28-037C-D54B-9E50-4A789509CFA2}"/>
              </a:ext>
            </a:extLst>
          </p:cNvPr>
          <p:cNvSpPr txBox="1"/>
          <p:nvPr/>
        </p:nvSpPr>
        <p:spPr>
          <a:xfrm>
            <a:off x="338140" y="6021892"/>
            <a:ext cx="359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Isaiah 55:8-9</a:t>
            </a:r>
          </a:p>
        </p:txBody>
      </p:sp>
    </p:spTree>
    <p:extLst>
      <p:ext uri="{BB962C8B-B14F-4D97-AF65-F5344CB8AC3E}">
        <p14:creationId xmlns:p14="http://schemas.microsoft.com/office/powerpoint/2010/main" val="12725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273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Zapf Dingbats</vt:lpstr>
      <vt:lpstr>Billionaire Medium Grunge</vt:lpstr>
      <vt:lpstr>Calibri Light</vt:lpstr>
      <vt:lpstr>Office Theme</vt:lpstr>
      <vt:lpstr>PowerPoint Presentation</vt:lpstr>
      <vt:lpstr>God</vt:lpstr>
      <vt:lpstr>Man’s Thoughts and Ways are Inferior to God’s</vt:lpstr>
      <vt:lpstr>God’s Thoughts and Ways are Superior to Man’s</vt:lpstr>
      <vt:lpstr>God’s Thoughts and Ways are Superior to Man’s</vt:lpstr>
      <vt:lpstr>God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</dc:title>
  <dc:creator>Jeremiah Cox</dc:creator>
  <cp:lastModifiedBy>Jeremiah Cox</cp:lastModifiedBy>
  <cp:revision>9</cp:revision>
  <dcterms:created xsi:type="dcterms:W3CDTF">2019-11-13T20:44:23Z</dcterms:created>
  <dcterms:modified xsi:type="dcterms:W3CDTF">2019-11-17T14:26:50Z</dcterms:modified>
</cp:coreProperties>
</file>