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9127-53C9-2C4C-9A03-DE05DE0E1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1037D-0FAC-F845-9F9C-49ED34EBC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0999-B94D-0B44-9414-9674FB1C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E78ED-DBE4-2E4C-8B2D-665DBB60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B0039-4924-4E47-B78E-C8A4AECF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510E-CBCA-6549-8DE7-207B86A1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E26C9-B3C6-4F41-817E-C81E68000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58A4-69BB-CA4A-837E-D17CFFC9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9E303-9D0F-684A-9DB1-1D98A5AD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B2E7-B523-4944-BACC-126F7AD9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E194C-FA13-AB43-989C-C9678DCC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B3D63-F16B-0447-9BD7-7501C886B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7780-C008-0C49-9EB1-2E90091C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CA69-3F6F-374A-9A21-71AAA903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D017-57B9-BE49-A0B9-591BBCBD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11E4-101B-6643-A899-0E7C263E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7904D-1A66-6447-BE4A-AA4E7B3F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7531-4DBB-CE43-BD83-75C04713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4CF00-A182-BD41-926F-E9987D99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3D4B-06D6-A84D-8A71-8CD780E4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D341-AD90-E941-A05C-4055595C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316F-9495-AA4D-B03C-B9422DCB9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641A-D6F0-CC45-8D47-1B0BADC9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95C7B-D748-0946-A478-96DEA4F4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EB4D2-92BD-544A-812B-F48654D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EA9D-4524-6148-9EC7-E077AC74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8E85-3037-8848-B18E-07170AB0E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4E448-7824-5F49-A89A-92879B521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DE5D9-3F69-2F41-932C-10DFBC48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0EDDC-85C5-9C44-88F3-4676FA69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A0A14-9BE3-8844-A40A-763E804C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CBD4-DF74-844B-8817-B0EF8421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D3FED-4B64-E24B-8772-CEC1364C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3B807-9A8C-7240-9EF8-0FB54332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34F1B-EB10-7E47-A3C1-89B29CC83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11EB3-ABA5-BC4B-BA62-E2457EDF9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EA13D-12AE-C443-9C51-33BEC376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F6AB2-5763-8F4B-8CC0-41170DE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42FF7-EB09-1342-97F3-169901FE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6839-79E9-CF4C-B18F-1AB9B8DA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AF12C-5F89-DD4D-A38C-A12840B0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0FBBE-DAD9-5B41-9D6A-2C9E62C0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680F3-F7FD-0244-AB20-BB5066B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941EA-972F-4847-A4B3-5EB2BD91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21ACF-3BEE-3F4A-856D-F6A9641A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FC8A1-E975-3E49-91A3-286D2DDF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896E-1C58-2745-83E5-FE937D91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FBF7-ABC1-2845-82D0-D63EC6D8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164F9-76F6-6C4A-B8D3-F46D03EBA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F2972-0B45-8040-8DB5-5EEAF2FE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69473-17A6-1549-9E0E-715C6E28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DA82A-A1BA-0643-8523-412C1D11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C5C5-B19B-0943-ACB6-65B507A5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60468-BFA5-AA41-9067-26CF7419F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1EF4F-6D96-0641-B3C9-DD9EA2817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0CB89-5D1E-FE46-A68A-E38769C6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5CD83-19C7-EF4B-8994-CA9C1AFD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1563D-C62D-6943-B299-99B61F8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4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59235-F371-6D44-B8B1-E0FEFE40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ADFD-D3F0-1547-9BFF-714FA09A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7ADF0-86B7-E14E-AF08-E0C038BE8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5BE8-9FF2-E549-B0E0-C99B8EC37E3B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1F2-8BAC-F847-8377-1118DAE5A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D597-0972-044D-9B96-A931FB8C1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9C3D-2572-2C40-9D96-926867BE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E9B7-F2B9-8941-9303-C4B32248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60BB-F343-674D-9304-014E16D5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6DC9-A43E-1D4C-B56B-E67BECBB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57175"/>
            <a:ext cx="11630025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erculanum" panose="02000505000000020004" pitchFamily="2" charset="77"/>
              </a:rPr>
              <a:t>Absalom Usurps the Throne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D0C5-85DE-B84B-A772-83DF399F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582738"/>
            <a:ext cx="11630025" cy="5018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i="1" dirty="0"/>
              <a:t>2 Samuel 15-18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Absalom Commits Treason </a:t>
            </a:r>
            <a:r>
              <a:rPr lang="en-US" sz="4000" i="1" dirty="0"/>
              <a:t>(15:6b, 10-12)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000" b="1" dirty="0"/>
              <a:t>David Flees from Absalom </a:t>
            </a:r>
            <a:r>
              <a:rPr lang="en-US" sz="4000" i="1" dirty="0"/>
              <a:t>(15:13-14, 30)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000" b="1" dirty="0"/>
              <a:t>Absalom is Defeated </a:t>
            </a:r>
            <a:r>
              <a:rPr lang="en-US" sz="4000" i="1" dirty="0"/>
              <a:t>(18:33)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3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bench&#10;&#10;Description automatically generated">
            <a:extLst>
              <a:ext uri="{FF2B5EF4-FFF2-40B4-BE49-F238E27FC236}">
                <a16:creationId xmlns:a16="http://schemas.microsoft.com/office/drawing/2014/main" id="{94CB7F0B-2ACF-7843-9B68-075171909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729" r="614"/>
          <a:stretch/>
        </p:blipFill>
        <p:spPr>
          <a:xfrm>
            <a:off x="-306445" y="420717"/>
            <a:ext cx="6423053" cy="6858001"/>
          </a:xfrm>
          <a:prstGeom prst="rect">
            <a:avLst/>
          </a:prstGeom>
        </p:spPr>
      </p:pic>
      <p:pic>
        <p:nvPicPr>
          <p:cNvPr id="7" name="Picture 6" descr="A wooden bench&#10;&#10;Description automatically generated">
            <a:extLst>
              <a:ext uri="{FF2B5EF4-FFF2-40B4-BE49-F238E27FC236}">
                <a16:creationId xmlns:a16="http://schemas.microsoft.com/office/drawing/2014/main" id="{CC13C068-8482-F347-8579-0249427C0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89827"/>
          <a:stretch/>
        </p:blipFill>
        <p:spPr>
          <a:xfrm>
            <a:off x="-84110" y="-67444"/>
            <a:ext cx="6507163" cy="66198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4FE90-BA8D-924F-84C3-E8A859C6B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9288" y="2115389"/>
            <a:ext cx="5976602" cy="2842364"/>
          </a:xfrm>
        </p:spPr>
        <p:txBody>
          <a:bodyPr anchor="t">
            <a:normAutofit/>
            <a:scene3d>
              <a:camera prst="perspectiveHeroicExtremeLef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erculanum" panose="02000505000000020004" pitchFamily="2" charset="77"/>
              </a:rPr>
              <a:t>A Shield 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67211-4652-4B45-94BA-671EBE6D2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9925" y="5867265"/>
            <a:ext cx="4711745" cy="838831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000000"/>
                </a:solidFill>
              </a:rPr>
              <a:t>Psalm 3</a:t>
            </a:r>
          </a:p>
        </p:txBody>
      </p:sp>
    </p:spTree>
    <p:extLst>
      <p:ext uri="{BB962C8B-B14F-4D97-AF65-F5344CB8AC3E}">
        <p14:creationId xmlns:p14="http://schemas.microsoft.com/office/powerpoint/2010/main" val="126987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6DC9-A43E-1D4C-B56B-E67BECBB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57175"/>
            <a:ext cx="11630025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9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erculanum" panose="02000505000000020004" pitchFamily="2" charset="77"/>
              </a:rPr>
              <a:t>Psalm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D0C5-85DE-B84B-A772-83DF399F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582738"/>
            <a:ext cx="11630025" cy="5018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/>
              <a:t>“A Psalm of David when he fled from Absalom his son.”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Surrounded by Adversaries </a:t>
            </a:r>
            <a:r>
              <a:rPr lang="en-US" sz="4000" i="1" dirty="0"/>
              <a:t>(vv. 1-2)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000" b="1" dirty="0"/>
              <a:t>Shielded by the Lord </a:t>
            </a:r>
            <a:r>
              <a:rPr lang="en-US" sz="4000" i="1" dirty="0"/>
              <a:t>(vv. 3-6)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000" b="1" dirty="0"/>
              <a:t>Salvation Belongs to the Lord </a:t>
            </a:r>
            <a:r>
              <a:rPr lang="en-US" sz="4000" i="1" dirty="0"/>
              <a:t>(vv. 7-8)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6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6DC9-A43E-1D4C-B56B-E67BECBB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57175"/>
            <a:ext cx="11630025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9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erculanum" panose="02000505000000020004" pitchFamily="2" charset="77"/>
              </a:rPr>
              <a:t>A Shield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D0C5-85DE-B84B-A772-83DF399F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582738"/>
            <a:ext cx="11630025" cy="501808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On the Journey of Faith</a:t>
            </a:r>
          </a:p>
          <a:p>
            <a:r>
              <a:rPr lang="en-US" sz="3600" dirty="0"/>
              <a:t>Requires endurance – </a:t>
            </a:r>
            <a:r>
              <a:rPr lang="en-US" sz="3600" i="1" dirty="0"/>
              <a:t>Hebrews 10:32-39; 12:1</a:t>
            </a:r>
          </a:p>
          <a:p>
            <a:r>
              <a:rPr lang="en-US" sz="3600" dirty="0"/>
              <a:t>Requires patience – </a:t>
            </a:r>
            <a:r>
              <a:rPr lang="en-US" sz="3600" i="1" dirty="0"/>
              <a:t>James 5:7-8</a:t>
            </a:r>
          </a:p>
          <a:p>
            <a:r>
              <a:rPr lang="en-US" sz="3600" dirty="0"/>
              <a:t>God is our shield and protector who ensures victory:</a:t>
            </a:r>
          </a:p>
          <a:p>
            <a:pPr lvl="1"/>
            <a:r>
              <a:rPr lang="en-US" sz="3600" i="1" dirty="0"/>
              <a:t>1 John 5:1-5; 4:1-6 </a:t>
            </a:r>
            <a:r>
              <a:rPr lang="en-US" sz="3600" dirty="0"/>
              <a:t>– faith is the victory</a:t>
            </a:r>
          </a:p>
          <a:p>
            <a:pPr lvl="1"/>
            <a:r>
              <a:rPr lang="en-US" sz="3600" i="1" dirty="0"/>
              <a:t>John 17:12-19 </a:t>
            </a:r>
            <a:r>
              <a:rPr lang="en-US" sz="3600" dirty="0"/>
              <a:t>– we are kept by God through the truth.</a:t>
            </a:r>
          </a:p>
        </p:txBody>
      </p:sp>
    </p:spTree>
    <p:extLst>
      <p:ext uri="{BB962C8B-B14F-4D97-AF65-F5344CB8AC3E}">
        <p14:creationId xmlns:p14="http://schemas.microsoft.com/office/powerpoint/2010/main" val="400154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6DC9-A43E-1D4C-B56B-E67BECBB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57175"/>
            <a:ext cx="11630025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9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erculanum" panose="02000505000000020004" pitchFamily="2" charset="77"/>
              </a:rPr>
              <a:t>A Shield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D0C5-85DE-B84B-A772-83DF399F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582738"/>
            <a:ext cx="11630025" cy="501808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On the Journey of Faith</a:t>
            </a:r>
          </a:p>
          <a:p>
            <a:pPr marL="0" indent="0">
              <a:buNone/>
            </a:pPr>
            <a:r>
              <a:rPr lang="en-US" sz="4000" b="1" dirty="0"/>
              <a:t>In the Face of Death</a:t>
            </a:r>
          </a:p>
          <a:p>
            <a:r>
              <a:rPr lang="en-US" sz="3600" dirty="0"/>
              <a:t>It is appointed for us to die – </a:t>
            </a:r>
            <a:r>
              <a:rPr lang="en-US" sz="3600" i="1" dirty="0"/>
              <a:t>Hebrews 9:27</a:t>
            </a:r>
          </a:p>
          <a:p>
            <a:r>
              <a:rPr lang="en-US" sz="3600" dirty="0"/>
              <a:t>We need not fear death – </a:t>
            </a:r>
            <a:r>
              <a:rPr lang="en-US" sz="3600" i="1" dirty="0"/>
              <a:t>Hebrews 2:14-16</a:t>
            </a:r>
          </a:p>
          <a:p>
            <a:r>
              <a:rPr lang="en-US" sz="3600" dirty="0"/>
              <a:t>The death of a saint is precious to God – </a:t>
            </a:r>
            <a:r>
              <a:rPr lang="en-US" sz="3600" i="1" dirty="0"/>
              <a:t>Psalm 116:15</a:t>
            </a:r>
          </a:p>
          <a:p>
            <a:pPr lvl="1"/>
            <a:r>
              <a:rPr lang="en-US" sz="3600" dirty="0"/>
              <a:t>There is rest – </a:t>
            </a:r>
            <a:r>
              <a:rPr lang="en-US" sz="3600" i="1" dirty="0"/>
              <a:t>Revelation 14:6-13</a:t>
            </a:r>
          </a:p>
          <a:p>
            <a:pPr lvl="1"/>
            <a:r>
              <a:rPr lang="en-US" sz="3600" dirty="0"/>
              <a:t>There is victory – </a:t>
            </a:r>
            <a:r>
              <a:rPr lang="en-US" sz="3600" i="1" dirty="0"/>
              <a:t>1 Corinthians 15:20-23, 50-58</a:t>
            </a:r>
          </a:p>
        </p:txBody>
      </p:sp>
    </p:spTree>
    <p:extLst>
      <p:ext uri="{BB962C8B-B14F-4D97-AF65-F5344CB8AC3E}">
        <p14:creationId xmlns:p14="http://schemas.microsoft.com/office/powerpoint/2010/main" val="115537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bench&#10;&#10;Description automatically generated">
            <a:extLst>
              <a:ext uri="{FF2B5EF4-FFF2-40B4-BE49-F238E27FC236}">
                <a16:creationId xmlns:a16="http://schemas.microsoft.com/office/drawing/2014/main" id="{94CB7F0B-2ACF-7843-9B68-075171909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729" r="614"/>
          <a:stretch/>
        </p:blipFill>
        <p:spPr>
          <a:xfrm>
            <a:off x="-306445" y="420717"/>
            <a:ext cx="6423053" cy="6858001"/>
          </a:xfrm>
          <a:prstGeom prst="rect">
            <a:avLst/>
          </a:prstGeom>
        </p:spPr>
      </p:pic>
      <p:pic>
        <p:nvPicPr>
          <p:cNvPr id="7" name="Picture 6" descr="A wooden bench&#10;&#10;Description automatically generated">
            <a:extLst>
              <a:ext uri="{FF2B5EF4-FFF2-40B4-BE49-F238E27FC236}">
                <a16:creationId xmlns:a16="http://schemas.microsoft.com/office/drawing/2014/main" id="{CC13C068-8482-F347-8579-0249427C0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89827"/>
          <a:stretch/>
        </p:blipFill>
        <p:spPr>
          <a:xfrm>
            <a:off x="-84110" y="-67444"/>
            <a:ext cx="6507163" cy="66198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4FE90-BA8D-924F-84C3-E8A859C6B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9288" y="2115389"/>
            <a:ext cx="5976602" cy="2842364"/>
          </a:xfrm>
        </p:spPr>
        <p:txBody>
          <a:bodyPr anchor="t">
            <a:normAutofit/>
            <a:scene3d>
              <a:camera prst="perspectiveHeroicExtremeLef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8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erculanum" panose="02000505000000020004" pitchFamily="2" charset="77"/>
              </a:rPr>
              <a:t>A Shield 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67211-4652-4B45-94BA-671EBE6D2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9925" y="5867265"/>
            <a:ext cx="4711745" cy="838831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000000"/>
                </a:solidFill>
              </a:rPr>
              <a:t>Psalm 3</a:t>
            </a:r>
          </a:p>
        </p:txBody>
      </p:sp>
    </p:spTree>
    <p:extLst>
      <p:ext uri="{BB962C8B-B14F-4D97-AF65-F5344CB8AC3E}">
        <p14:creationId xmlns:p14="http://schemas.microsoft.com/office/powerpoint/2010/main" val="17460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196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Herculanum</vt:lpstr>
      <vt:lpstr>Office Theme</vt:lpstr>
      <vt:lpstr>PowerPoint Presentation</vt:lpstr>
      <vt:lpstr>Absalom Usurps the Throne</vt:lpstr>
      <vt:lpstr>A Shield About Me</vt:lpstr>
      <vt:lpstr>Psalm 3</vt:lpstr>
      <vt:lpstr>A Shield About Me</vt:lpstr>
      <vt:lpstr>A Shield About Me</vt:lpstr>
      <vt:lpstr>A Shield About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2019-11-23T20:14:19Z</dcterms:created>
  <dcterms:modified xsi:type="dcterms:W3CDTF">2019-11-23T20:40:06Z</dcterms:modified>
</cp:coreProperties>
</file>