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5"/>
  </p:normalViewPr>
  <p:slideViewPr>
    <p:cSldViewPr snapToGrid="0" snapToObjects="1">
      <p:cViewPr varScale="1">
        <p:scale>
          <a:sx n="90" d="100"/>
          <a:sy n="90" d="100"/>
        </p:scale>
        <p:origin x="232"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1EC4-6942-A649-84E2-F56DE0772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B74878-1154-AB4C-B547-8F2314759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00E4FA-6057-664A-A9A8-0CD206C437EE}"/>
              </a:ext>
            </a:extLst>
          </p:cNvPr>
          <p:cNvSpPr>
            <a:spLocks noGrp="1"/>
          </p:cNvSpPr>
          <p:nvPr>
            <p:ph type="dt" sz="half" idx="10"/>
          </p:nvPr>
        </p:nvSpPr>
        <p:spPr/>
        <p:txBody>
          <a:bodyPr/>
          <a:lstStyle/>
          <a:p>
            <a:fld id="{24A29103-3C50-EA4F-ABD7-F68DEC6A1EDB}" type="datetimeFigureOut">
              <a:rPr lang="en-US" smtClean="0"/>
              <a:t>12/1/19</a:t>
            </a:fld>
            <a:endParaRPr lang="en-US"/>
          </a:p>
        </p:txBody>
      </p:sp>
      <p:sp>
        <p:nvSpPr>
          <p:cNvPr id="5" name="Footer Placeholder 4">
            <a:extLst>
              <a:ext uri="{FF2B5EF4-FFF2-40B4-BE49-F238E27FC236}">
                <a16:creationId xmlns:a16="http://schemas.microsoft.com/office/drawing/2014/main" id="{9ED057CA-9083-6B4F-BCC3-864A02DFB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7F42A-3458-DF48-B391-04DA648A28E6}"/>
              </a:ext>
            </a:extLst>
          </p:cNvPr>
          <p:cNvSpPr>
            <a:spLocks noGrp="1"/>
          </p:cNvSpPr>
          <p:nvPr>
            <p:ph type="sldNum" sz="quarter" idx="12"/>
          </p:nvPr>
        </p:nvSpPr>
        <p:spPr/>
        <p:txBody>
          <a:bodyPr/>
          <a:lstStyle/>
          <a:p>
            <a:fld id="{27CFE8B4-6E29-5346-B71A-24BA45B44789}" type="slidenum">
              <a:rPr lang="en-US" smtClean="0"/>
              <a:t>‹#›</a:t>
            </a:fld>
            <a:endParaRPr lang="en-US"/>
          </a:p>
        </p:txBody>
      </p:sp>
    </p:spTree>
    <p:extLst>
      <p:ext uri="{BB962C8B-B14F-4D97-AF65-F5344CB8AC3E}">
        <p14:creationId xmlns:p14="http://schemas.microsoft.com/office/powerpoint/2010/main" val="93939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C596-67C8-EA49-8EF0-78A01E2C6E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1B3B0-3162-3C46-965C-0E75A957B7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1067E-8D50-F84C-9F6E-3CFFDFB1828E}"/>
              </a:ext>
            </a:extLst>
          </p:cNvPr>
          <p:cNvSpPr>
            <a:spLocks noGrp="1"/>
          </p:cNvSpPr>
          <p:nvPr>
            <p:ph type="dt" sz="half" idx="10"/>
          </p:nvPr>
        </p:nvSpPr>
        <p:spPr/>
        <p:txBody>
          <a:bodyPr/>
          <a:lstStyle/>
          <a:p>
            <a:fld id="{24A29103-3C50-EA4F-ABD7-F68DEC6A1EDB}" type="datetimeFigureOut">
              <a:rPr lang="en-US" smtClean="0"/>
              <a:t>12/1/19</a:t>
            </a:fld>
            <a:endParaRPr lang="en-US"/>
          </a:p>
        </p:txBody>
      </p:sp>
      <p:sp>
        <p:nvSpPr>
          <p:cNvPr id="5" name="Footer Placeholder 4">
            <a:extLst>
              <a:ext uri="{FF2B5EF4-FFF2-40B4-BE49-F238E27FC236}">
                <a16:creationId xmlns:a16="http://schemas.microsoft.com/office/drawing/2014/main" id="{5F052CA4-DD7B-0D48-9980-E87DC0231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FA320-295A-9949-8C57-4726AFAF79C0}"/>
              </a:ext>
            </a:extLst>
          </p:cNvPr>
          <p:cNvSpPr>
            <a:spLocks noGrp="1"/>
          </p:cNvSpPr>
          <p:nvPr>
            <p:ph type="sldNum" sz="quarter" idx="12"/>
          </p:nvPr>
        </p:nvSpPr>
        <p:spPr/>
        <p:txBody>
          <a:bodyPr/>
          <a:lstStyle/>
          <a:p>
            <a:fld id="{27CFE8B4-6E29-5346-B71A-24BA45B44789}" type="slidenum">
              <a:rPr lang="en-US" smtClean="0"/>
              <a:t>‹#›</a:t>
            </a:fld>
            <a:endParaRPr lang="en-US"/>
          </a:p>
        </p:txBody>
      </p:sp>
    </p:spTree>
    <p:extLst>
      <p:ext uri="{BB962C8B-B14F-4D97-AF65-F5344CB8AC3E}">
        <p14:creationId xmlns:p14="http://schemas.microsoft.com/office/powerpoint/2010/main" val="38073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D92DE-7018-F94A-8F87-445BFACC69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5FD3FD-84A3-3740-ADCC-E901E3117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0710E-09C5-9445-830A-1992A4A935E6}"/>
              </a:ext>
            </a:extLst>
          </p:cNvPr>
          <p:cNvSpPr>
            <a:spLocks noGrp="1"/>
          </p:cNvSpPr>
          <p:nvPr>
            <p:ph type="dt" sz="half" idx="10"/>
          </p:nvPr>
        </p:nvSpPr>
        <p:spPr/>
        <p:txBody>
          <a:bodyPr/>
          <a:lstStyle/>
          <a:p>
            <a:fld id="{24A29103-3C50-EA4F-ABD7-F68DEC6A1EDB}" type="datetimeFigureOut">
              <a:rPr lang="en-US" smtClean="0"/>
              <a:t>12/1/19</a:t>
            </a:fld>
            <a:endParaRPr lang="en-US"/>
          </a:p>
        </p:txBody>
      </p:sp>
      <p:sp>
        <p:nvSpPr>
          <p:cNvPr id="5" name="Footer Placeholder 4">
            <a:extLst>
              <a:ext uri="{FF2B5EF4-FFF2-40B4-BE49-F238E27FC236}">
                <a16:creationId xmlns:a16="http://schemas.microsoft.com/office/drawing/2014/main" id="{E280039A-DC00-F742-BC87-CC3646799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9BAD5-70C2-E342-86FC-8D3B582740AC}"/>
              </a:ext>
            </a:extLst>
          </p:cNvPr>
          <p:cNvSpPr>
            <a:spLocks noGrp="1"/>
          </p:cNvSpPr>
          <p:nvPr>
            <p:ph type="sldNum" sz="quarter" idx="12"/>
          </p:nvPr>
        </p:nvSpPr>
        <p:spPr/>
        <p:txBody>
          <a:bodyPr/>
          <a:lstStyle/>
          <a:p>
            <a:fld id="{27CFE8B4-6E29-5346-B71A-24BA45B44789}" type="slidenum">
              <a:rPr lang="en-US" smtClean="0"/>
              <a:t>‹#›</a:t>
            </a:fld>
            <a:endParaRPr lang="en-US"/>
          </a:p>
        </p:txBody>
      </p:sp>
    </p:spTree>
    <p:extLst>
      <p:ext uri="{BB962C8B-B14F-4D97-AF65-F5344CB8AC3E}">
        <p14:creationId xmlns:p14="http://schemas.microsoft.com/office/powerpoint/2010/main" val="64555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8E94-D68F-C142-A12E-09775776EB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936BA1-B9CD-3E41-BF77-E0959822C1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67C0C-FE32-3B4C-9F09-52B541244EC0}"/>
              </a:ext>
            </a:extLst>
          </p:cNvPr>
          <p:cNvSpPr>
            <a:spLocks noGrp="1"/>
          </p:cNvSpPr>
          <p:nvPr>
            <p:ph type="dt" sz="half" idx="10"/>
          </p:nvPr>
        </p:nvSpPr>
        <p:spPr/>
        <p:txBody>
          <a:bodyPr/>
          <a:lstStyle/>
          <a:p>
            <a:fld id="{24A29103-3C50-EA4F-ABD7-F68DEC6A1EDB}" type="datetimeFigureOut">
              <a:rPr lang="en-US" smtClean="0"/>
              <a:t>12/1/19</a:t>
            </a:fld>
            <a:endParaRPr lang="en-US"/>
          </a:p>
        </p:txBody>
      </p:sp>
      <p:sp>
        <p:nvSpPr>
          <p:cNvPr id="5" name="Footer Placeholder 4">
            <a:extLst>
              <a:ext uri="{FF2B5EF4-FFF2-40B4-BE49-F238E27FC236}">
                <a16:creationId xmlns:a16="http://schemas.microsoft.com/office/drawing/2014/main" id="{912B1260-58F1-4D4C-BE3B-58ABC2F2E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467AF-B435-1E48-8248-84E04CC4DAEF}"/>
              </a:ext>
            </a:extLst>
          </p:cNvPr>
          <p:cNvSpPr>
            <a:spLocks noGrp="1"/>
          </p:cNvSpPr>
          <p:nvPr>
            <p:ph type="sldNum" sz="quarter" idx="12"/>
          </p:nvPr>
        </p:nvSpPr>
        <p:spPr/>
        <p:txBody>
          <a:bodyPr/>
          <a:lstStyle/>
          <a:p>
            <a:fld id="{27CFE8B4-6E29-5346-B71A-24BA45B44789}" type="slidenum">
              <a:rPr lang="en-US" smtClean="0"/>
              <a:t>‹#›</a:t>
            </a:fld>
            <a:endParaRPr lang="en-US"/>
          </a:p>
        </p:txBody>
      </p:sp>
    </p:spTree>
    <p:extLst>
      <p:ext uri="{BB962C8B-B14F-4D97-AF65-F5344CB8AC3E}">
        <p14:creationId xmlns:p14="http://schemas.microsoft.com/office/powerpoint/2010/main" val="261076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1DD1-BB03-6A40-8204-83D40F1FC5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05B9F3-5A1D-BF4D-B2E6-322117A53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73501B-7283-FB48-BBD7-F6EF36252D8C}"/>
              </a:ext>
            </a:extLst>
          </p:cNvPr>
          <p:cNvSpPr>
            <a:spLocks noGrp="1"/>
          </p:cNvSpPr>
          <p:nvPr>
            <p:ph type="dt" sz="half" idx="10"/>
          </p:nvPr>
        </p:nvSpPr>
        <p:spPr/>
        <p:txBody>
          <a:bodyPr/>
          <a:lstStyle/>
          <a:p>
            <a:fld id="{24A29103-3C50-EA4F-ABD7-F68DEC6A1EDB}" type="datetimeFigureOut">
              <a:rPr lang="en-US" smtClean="0"/>
              <a:t>12/1/19</a:t>
            </a:fld>
            <a:endParaRPr lang="en-US"/>
          </a:p>
        </p:txBody>
      </p:sp>
      <p:sp>
        <p:nvSpPr>
          <p:cNvPr id="5" name="Footer Placeholder 4">
            <a:extLst>
              <a:ext uri="{FF2B5EF4-FFF2-40B4-BE49-F238E27FC236}">
                <a16:creationId xmlns:a16="http://schemas.microsoft.com/office/drawing/2014/main" id="{B2903DDA-DF94-CD43-8474-D236B1E95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3294C-9D12-D746-A750-814698D49F8B}"/>
              </a:ext>
            </a:extLst>
          </p:cNvPr>
          <p:cNvSpPr>
            <a:spLocks noGrp="1"/>
          </p:cNvSpPr>
          <p:nvPr>
            <p:ph type="sldNum" sz="quarter" idx="12"/>
          </p:nvPr>
        </p:nvSpPr>
        <p:spPr/>
        <p:txBody>
          <a:bodyPr/>
          <a:lstStyle/>
          <a:p>
            <a:fld id="{27CFE8B4-6E29-5346-B71A-24BA45B44789}" type="slidenum">
              <a:rPr lang="en-US" smtClean="0"/>
              <a:t>‹#›</a:t>
            </a:fld>
            <a:endParaRPr lang="en-US"/>
          </a:p>
        </p:txBody>
      </p:sp>
    </p:spTree>
    <p:extLst>
      <p:ext uri="{BB962C8B-B14F-4D97-AF65-F5344CB8AC3E}">
        <p14:creationId xmlns:p14="http://schemas.microsoft.com/office/powerpoint/2010/main" val="150290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4A06-73CE-5945-A246-42934EB5ED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AEB04-0D15-B94D-BA0B-9CAAEAD0BD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9DA29-DC92-C445-98C5-C6A6599FF4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2B6796-74DC-CB42-A939-B8FD3218008C}"/>
              </a:ext>
            </a:extLst>
          </p:cNvPr>
          <p:cNvSpPr>
            <a:spLocks noGrp="1"/>
          </p:cNvSpPr>
          <p:nvPr>
            <p:ph type="dt" sz="half" idx="10"/>
          </p:nvPr>
        </p:nvSpPr>
        <p:spPr/>
        <p:txBody>
          <a:bodyPr/>
          <a:lstStyle/>
          <a:p>
            <a:fld id="{24A29103-3C50-EA4F-ABD7-F68DEC6A1EDB}" type="datetimeFigureOut">
              <a:rPr lang="en-US" smtClean="0"/>
              <a:t>12/1/19</a:t>
            </a:fld>
            <a:endParaRPr lang="en-US"/>
          </a:p>
        </p:txBody>
      </p:sp>
      <p:sp>
        <p:nvSpPr>
          <p:cNvPr id="6" name="Footer Placeholder 5">
            <a:extLst>
              <a:ext uri="{FF2B5EF4-FFF2-40B4-BE49-F238E27FC236}">
                <a16:creationId xmlns:a16="http://schemas.microsoft.com/office/drawing/2014/main" id="{99482CFA-3690-E34F-9DFB-AF03795CB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120889-471A-7440-AF4D-4BB4F9620449}"/>
              </a:ext>
            </a:extLst>
          </p:cNvPr>
          <p:cNvSpPr>
            <a:spLocks noGrp="1"/>
          </p:cNvSpPr>
          <p:nvPr>
            <p:ph type="sldNum" sz="quarter" idx="12"/>
          </p:nvPr>
        </p:nvSpPr>
        <p:spPr/>
        <p:txBody>
          <a:bodyPr/>
          <a:lstStyle/>
          <a:p>
            <a:fld id="{27CFE8B4-6E29-5346-B71A-24BA45B44789}" type="slidenum">
              <a:rPr lang="en-US" smtClean="0"/>
              <a:t>‹#›</a:t>
            </a:fld>
            <a:endParaRPr lang="en-US"/>
          </a:p>
        </p:txBody>
      </p:sp>
    </p:spTree>
    <p:extLst>
      <p:ext uri="{BB962C8B-B14F-4D97-AF65-F5344CB8AC3E}">
        <p14:creationId xmlns:p14="http://schemas.microsoft.com/office/powerpoint/2010/main" val="307636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2314-F984-7642-BD7E-880109E909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001856-1365-A346-A789-5E23BD8904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2AFA70-2356-9346-A594-A4FF97F228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39C74A-E995-9643-A7A6-0AB81497A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D2D388-6FB9-7C48-B067-FF7E50558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B7A620-12E4-B942-91EB-BE9FE9B04091}"/>
              </a:ext>
            </a:extLst>
          </p:cNvPr>
          <p:cNvSpPr>
            <a:spLocks noGrp="1"/>
          </p:cNvSpPr>
          <p:nvPr>
            <p:ph type="dt" sz="half" idx="10"/>
          </p:nvPr>
        </p:nvSpPr>
        <p:spPr/>
        <p:txBody>
          <a:bodyPr/>
          <a:lstStyle/>
          <a:p>
            <a:fld id="{24A29103-3C50-EA4F-ABD7-F68DEC6A1EDB}" type="datetimeFigureOut">
              <a:rPr lang="en-US" smtClean="0"/>
              <a:t>12/1/19</a:t>
            </a:fld>
            <a:endParaRPr lang="en-US"/>
          </a:p>
        </p:txBody>
      </p:sp>
      <p:sp>
        <p:nvSpPr>
          <p:cNvPr id="8" name="Footer Placeholder 7">
            <a:extLst>
              <a:ext uri="{FF2B5EF4-FFF2-40B4-BE49-F238E27FC236}">
                <a16:creationId xmlns:a16="http://schemas.microsoft.com/office/drawing/2014/main" id="{2E862793-9D00-3744-9B08-DD4E369C80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CD667A-D7A3-B540-A016-6472F410893E}"/>
              </a:ext>
            </a:extLst>
          </p:cNvPr>
          <p:cNvSpPr>
            <a:spLocks noGrp="1"/>
          </p:cNvSpPr>
          <p:nvPr>
            <p:ph type="sldNum" sz="quarter" idx="12"/>
          </p:nvPr>
        </p:nvSpPr>
        <p:spPr/>
        <p:txBody>
          <a:bodyPr/>
          <a:lstStyle/>
          <a:p>
            <a:fld id="{27CFE8B4-6E29-5346-B71A-24BA45B44789}" type="slidenum">
              <a:rPr lang="en-US" smtClean="0"/>
              <a:t>‹#›</a:t>
            </a:fld>
            <a:endParaRPr lang="en-US"/>
          </a:p>
        </p:txBody>
      </p:sp>
    </p:spTree>
    <p:extLst>
      <p:ext uri="{BB962C8B-B14F-4D97-AF65-F5344CB8AC3E}">
        <p14:creationId xmlns:p14="http://schemas.microsoft.com/office/powerpoint/2010/main" val="424695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C95D-E1DE-8D40-9389-43F021182E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BD76AE-27F2-0640-9FED-75488F1FA18E}"/>
              </a:ext>
            </a:extLst>
          </p:cNvPr>
          <p:cNvSpPr>
            <a:spLocks noGrp="1"/>
          </p:cNvSpPr>
          <p:nvPr>
            <p:ph type="dt" sz="half" idx="10"/>
          </p:nvPr>
        </p:nvSpPr>
        <p:spPr/>
        <p:txBody>
          <a:bodyPr/>
          <a:lstStyle/>
          <a:p>
            <a:fld id="{24A29103-3C50-EA4F-ABD7-F68DEC6A1EDB}" type="datetimeFigureOut">
              <a:rPr lang="en-US" smtClean="0"/>
              <a:t>12/1/19</a:t>
            </a:fld>
            <a:endParaRPr lang="en-US"/>
          </a:p>
        </p:txBody>
      </p:sp>
      <p:sp>
        <p:nvSpPr>
          <p:cNvPr id="4" name="Footer Placeholder 3">
            <a:extLst>
              <a:ext uri="{FF2B5EF4-FFF2-40B4-BE49-F238E27FC236}">
                <a16:creationId xmlns:a16="http://schemas.microsoft.com/office/drawing/2014/main" id="{26996DB5-27E9-5347-A845-BA2E1420B2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965899-CB5E-ED46-8977-1B161AEB7DD6}"/>
              </a:ext>
            </a:extLst>
          </p:cNvPr>
          <p:cNvSpPr>
            <a:spLocks noGrp="1"/>
          </p:cNvSpPr>
          <p:nvPr>
            <p:ph type="sldNum" sz="quarter" idx="12"/>
          </p:nvPr>
        </p:nvSpPr>
        <p:spPr/>
        <p:txBody>
          <a:bodyPr/>
          <a:lstStyle/>
          <a:p>
            <a:fld id="{27CFE8B4-6E29-5346-B71A-24BA45B44789}" type="slidenum">
              <a:rPr lang="en-US" smtClean="0"/>
              <a:t>‹#›</a:t>
            </a:fld>
            <a:endParaRPr lang="en-US"/>
          </a:p>
        </p:txBody>
      </p:sp>
    </p:spTree>
    <p:extLst>
      <p:ext uri="{BB962C8B-B14F-4D97-AF65-F5344CB8AC3E}">
        <p14:creationId xmlns:p14="http://schemas.microsoft.com/office/powerpoint/2010/main" val="377420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82E35-A3D4-724D-8954-42E51815F7FF}"/>
              </a:ext>
            </a:extLst>
          </p:cNvPr>
          <p:cNvSpPr>
            <a:spLocks noGrp="1"/>
          </p:cNvSpPr>
          <p:nvPr>
            <p:ph type="dt" sz="half" idx="10"/>
          </p:nvPr>
        </p:nvSpPr>
        <p:spPr/>
        <p:txBody>
          <a:bodyPr/>
          <a:lstStyle/>
          <a:p>
            <a:fld id="{24A29103-3C50-EA4F-ABD7-F68DEC6A1EDB}" type="datetimeFigureOut">
              <a:rPr lang="en-US" smtClean="0"/>
              <a:t>12/1/19</a:t>
            </a:fld>
            <a:endParaRPr lang="en-US"/>
          </a:p>
        </p:txBody>
      </p:sp>
      <p:sp>
        <p:nvSpPr>
          <p:cNvPr id="3" name="Footer Placeholder 2">
            <a:extLst>
              <a:ext uri="{FF2B5EF4-FFF2-40B4-BE49-F238E27FC236}">
                <a16:creationId xmlns:a16="http://schemas.microsoft.com/office/drawing/2014/main" id="{D633D3C3-D928-3948-832B-51F037710E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CCFD0C-3024-0044-8D96-C53D53A9526B}"/>
              </a:ext>
            </a:extLst>
          </p:cNvPr>
          <p:cNvSpPr>
            <a:spLocks noGrp="1"/>
          </p:cNvSpPr>
          <p:nvPr>
            <p:ph type="sldNum" sz="quarter" idx="12"/>
          </p:nvPr>
        </p:nvSpPr>
        <p:spPr/>
        <p:txBody>
          <a:bodyPr/>
          <a:lstStyle/>
          <a:p>
            <a:fld id="{27CFE8B4-6E29-5346-B71A-24BA45B44789}" type="slidenum">
              <a:rPr lang="en-US" smtClean="0"/>
              <a:t>‹#›</a:t>
            </a:fld>
            <a:endParaRPr lang="en-US"/>
          </a:p>
        </p:txBody>
      </p:sp>
    </p:spTree>
    <p:extLst>
      <p:ext uri="{BB962C8B-B14F-4D97-AF65-F5344CB8AC3E}">
        <p14:creationId xmlns:p14="http://schemas.microsoft.com/office/powerpoint/2010/main" val="384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CF01-B4F6-7741-9A30-BF28FF243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A9C48-9567-2A4E-B1C2-F866D7704C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26D60-CCDB-394F-8215-5A35B904B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E4DCF-D99F-A940-AA3B-5E4A694E11F4}"/>
              </a:ext>
            </a:extLst>
          </p:cNvPr>
          <p:cNvSpPr>
            <a:spLocks noGrp="1"/>
          </p:cNvSpPr>
          <p:nvPr>
            <p:ph type="dt" sz="half" idx="10"/>
          </p:nvPr>
        </p:nvSpPr>
        <p:spPr/>
        <p:txBody>
          <a:bodyPr/>
          <a:lstStyle/>
          <a:p>
            <a:fld id="{24A29103-3C50-EA4F-ABD7-F68DEC6A1EDB}" type="datetimeFigureOut">
              <a:rPr lang="en-US" smtClean="0"/>
              <a:t>12/1/19</a:t>
            </a:fld>
            <a:endParaRPr lang="en-US"/>
          </a:p>
        </p:txBody>
      </p:sp>
      <p:sp>
        <p:nvSpPr>
          <p:cNvPr id="6" name="Footer Placeholder 5">
            <a:extLst>
              <a:ext uri="{FF2B5EF4-FFF2-40B4-BE49-F238E27FC236}">
                <a16:creationId xmlns:a16="http://schemas.microsoft.com/office/drawing/2014/main" id="{51AEA6D7-7DA3-8747-8536-88A55F8B2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13C60-5E28-D245-B967-6F2F2B954AF4}"/>
              </a:ext>
            </a:extLst>
          </p:cNvPr>
          <p:cNvSpPr>
            <a:spLocks noGrp="1"/>
          </p:cNvSpPr>
          <p:nvPr>
            <p:ph type="sldNum" sz="quarter" idx="12"/>
          </p:nvPr>
        </p:nvSpPr>
        <p:spPr/>
        <p:txBody>
          <a:bodyPr/>
          <a:lstStyle/>
          <a:p>
            <a:fld id="{27CFE8B4-6E29-5346-B71A-24BA45B44789}" type="slidenum">
              <a:rPr lang="en-US" smtClean="0"/>
              <a:t>‹#›</a:t>
            </a:fld>
            <a:endParaRPr lang="en-US"/>
          </a:p>
        </p:txBody>
      </p:sp>
    </p:spTree>
    <p:extLst>
      <p:ext uri="{BB962C8B-B14F-4D97-AF65-F5344CB8AC3E}">
        <p14:creationId xmlns:p14="http://schemas.microsoft.com/office/powerpoint/2010/main" val="24477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E1EA-C616-0840-A396-980C5A09F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182645-6E78-6F41-AC9B-D94A5C291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EE8E00-1952-084A-AD23-B4859D0C5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B6213-B401-3C4F-8763-9C316F99E7A7}"/>
              </a:ext>
            </a:extLst>
          </p:cNvPr>
          <p:cNvSpPr>
            <a:spLocks noGrp="1"/>
          </p:cNvSpPr>
          <p:nvPr>
            <p:ph type="dt" sz="half" idx="10"/>
          </p:nvPr>
        </p:nvSpPr>
        <p:spPr/>
        <p:txBody>
          <a:bodyPr/>
          <a:lstStyle/>
          <a:p>
            <a:fld id="{24A29103-3C50-EA4F-ABD7-F68DEC6A1EDB}" type="datetimeFigureOut">
              <a:rPr lang="en-US" smtClean="0"/>
              <a:t>12/1/19</a:t>
            </a:fld>
            <a:endParaRPr lang="en-US"/>
          </a:p>
        </p:txBody>
      </p:sp>
      <p:sp>
        <p:nvSpPr>
          <p:cNvPr id="6" name="Footer Placeholder 5">
            <a:extLst>
              <a:ext uri="{FF2B5EF4-FFF2-40B4-BE49-F238E27FC236}">
                <a16:creationId xmlns:a16="http://schemas.microsoft.com/office/drawing/2014/main" id="{F06086F9-75B3-1945-B9EB-B3FB7A526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CD78F-6DD8-404D-95EB-775B2D2349E6}"/>
              </a:ext>
            </a:extLst>
          </p:cNvPr>
          <p:cNvSpPr>
            <a:spLocks noGrp="1"/>
          </p:cNvSpPr>
          <p:nvPr>
            <p:ph type="sldNum" sz="quarter" idx="12"/>
          </p:nvPr>
        </p:nvSpPr>
        <p:spPr/>
        <p:txBody>
          <a:bodyPr/>
          <a:lstStyle/>
          <a:p>
            <a:fld id="{27CFE8B4-6E29-5346-B71A-24BA45B44789}" type="slidenum">
              <a:rPr lang="en-US" smtClean="0"/>
              <a:t>‹#›</a:t>
            </a:fld>
            <a:endParaRPr lang="en-US"/>
          </a:p>
        </p:txBody>
      </p:sp>
    </p:spTree>
    <p:extLst>
      <p:ext uri="{BB962C8B-B14F-4D97-AF65-F5344CB8AC3E}">
        <p14:creationId xmlns:p14="http://schemas.microsoft.com/office/powerpoint/2010/main" val="283776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18E1D-FA73-7B4D-AFF5-C0D99FB84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C7379A-73B7-8340-9E86-3BB482EF7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BF99C-6044-B747-BC3D-FC341BF1C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29103-3C50-EA4F-ABD7-F68DEC6A1EDB}" type="datetimeFigureOut">
              <a:rPr lang="en-US" smtClean="0"/>
              <a:t>12/1/19</a:t>
            </a:fld>
            <a:endParaRPr lang="en-US"/>
          </a:p>
        </p:txBody>
      </p:sp>
      <p:sp>
        <p:nvSpPr>
          <p:cNvPr id="5" name="Footer Placeholder 4">
            <a:extLst>
              <a:ext uri="{FF2B5EF4-FFF2-40B4-BE49-F238E27FC236}">
                <a16:creationId xmlns:a16="http://schemas.microsoft.com/office/drawing/2014/main" id="{1298B694-E96D-7640-B6A3-04EDB6CEB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14346C-1CD7-2248-B0BB-1E266A732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FE8B4-6E29-5346-B71A-24BA45B44789}" type="slidenum">
              <a:rPr lang="en-US" smtClean="0"/>
              <a:t>‹#›</a:t>
            </a:fld>
            <a:endParaRPr lang="en-US"/>
          </a:p>
        </p:txBody>
      </p:sp>
    </p:spTree>
    <p:extLst>
      <p:ext uri="{BB962C8B-B14F-4D97-AF65-F5344CB8AC3E}">
        <p14:creationId xmlns:p14="http://schemas.microsoft.com/office/powerpoint/2010/main" val="311720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A3BE-D757-CD4C-9571-72B13F0555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CBDF5E-2A30-9D41-8DC1-893D784CE41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0516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85CD8-DB9E-424C-877E-81683445C552}"/>
              </a:ext>
            </a:extLst>
          </p:cNvPr>
          <p:cNvSpPr>
            <a:spLocks noGrp="1"/>
          </p:cNvSpPr>
          <p:nvPr>
            <p:ph type="ctrTitle"/>
          </p:nvPr>
        </p:nvSpPr>
        <p:spPr>
          <a:xfrm>
            <a:off x="942975" y="1466846"/>
            <a:ext cx="10306050" cy="3152775"/>
          </a:xfrm>
        </p:spPr>
        <p:txBody>
          <a:bodyPr>
            <a:normAutofit fontScale="90000"/>
          </a:bodyPr>
          <a:lstStyle/>
          <a:p>
            <a:r>
              <a:rPr lang="en-US" sz="8800" dirty="0">
                <a:solidFill>
                  <a:schemeClr val="bg1"/>
                </a:solidFill>
                <a:latin typeface="Bad Coma" panose="02000500000000000000" pitchFamily="2" charset="77"/>
              </a:rPr>
              <a:t>AN EVOLUTION OF UNGODLINESS</a:t>
            </a:r>
          </a:p>
        </p:txBody>
      </p:sp>
      <p:sp>
        <p:nvSpPr>
          <p:cNvPr id="3" name="Subtitle 2">
            <a:extLst>
              <a:ext uri="{FF2B5EF4-FFF2-40B4-BE49-F238E27FC236}">
                <a16:creationId xmlns:a16="http://schemas.microsoft.com/office/drawing/2014/main" id="{18D7B7BF-1525-A04C-8D0E-55A6649BCA39}"/>
              </a:ext>
            </a:extLst>
          </p:cNvPr>
          <p:cNvSpPr>
            <a:spLocks noGrp="1"/>
          </p:cNvSpPr>
          <p:nvPr>
            <p:ph type="subTitle" idx="1"/>
          </p:nvPr>
        </p:nvSpPr>
        <p:spPr>
          <a:xfrm>
            <a:off x="9610725" y="6079334"/>
            <a:ext cx="2847975" cy="884237"/>
          </a:xfrm>
        </p:spPr>
        <p:txBody>
          <a:bodyPr>
            <a:normAutofit/>
          </a:bodyPr>
          <a:lstStyle/>
          <a:p>
            <a:r>
              <a:rPr lang="en-US" sz="4400" b="1" dirty="0">
                <a:solidFill>
                  <a:schemeClr val="bg1"/>
                </a:solidFill>
              </a:rPr>
              <a:t>Psalm 1</a:t>
            </a:r>
          </a:p>
        </p:txBody>
      </p:sp>
    </p:spTree>
    <p:extLst>
      <p:ext uri="{BB962C8B-B14F-4D97-AF65-F5344CB8AC3E}">
        <p14:creationId xmlns:p14="http://schemas.microsoft.com/office/powerpoint/2010/main" val="3491605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5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8671-8020-A44F-A604-8E397F6F9074}"/>
              </a:ext>
            </a:extLst>
          </p:cNvPr>
          <p:cNvSpPr>
            <a:spLocks noGrp="1"/>
          </p:cNvSpPr>
          <p:nvPr>
            <p:ph type="title"/>
          </p:nvPr>
        </p:nvSpPr>
        <p:spPr>
          <a:xfrm>
            <a:off x="419100" y="207962"/>
            <a:ext cx="11353800" cy="1325563"/>
          </a:xfrm>
        </p:spPr>
        <p:txBody>
          <a:bodyPr>
            <a:normAutofit fontScale="90000"/>
          </a:bodyPr>
          <a:lstStyle/>
          <a:p>
            <a:pPr algn="ctr"/>
            <a:r>
              <a:rPr lang="en-US" sz="4800" dirty="0">
                <a:solidFill>
                  <a:schemeClr val="bg1"/>
                </a:solidFill>
                <a:latin typeface="Bad Coma" panose="02000500000000000000" pitchFamily="2" charset="77"/>
              </a:rPr>
              <a:t>WALKING IN THE                               COUNSEL OF THE UNGODLY</a:t>
            </a:r>
          </a:p>
        </p:txBody>
      </p:sp>
      <p:sp>
        <p:nvSpPr>
          <p:cNvPr id="3" name="Content Placeholder 2">
            <a:extLst>
              <a:ext uri="{FF2B5EF4-FFF2-40B4-BE49-F238E27FC236}">
                <a16:creationId xmlns:a16="http://schemas.microsoft.com/office/drawing/2014/main" id="{51B7864A-06B0-2E41-B652-124A39F6FCD2}"/>
              </a:ext>
            </a:extLst>
          </p:cNvPr>
          <p:cNvSpPr>
            <a:spLocks noGrp="1"/>
          </p:cNvSpPr>
          <p:nvPr>
            <p:ph idx="1"/>
          </p:nvPr>
        </p:nvSpPr>
        <p:spPr>
          <a:xfrm>
            <a:off x="419100" y="1743074"/>
            <a:ext cx="11353800" cy="4906963"/>
          </a:xfrm>
        </p:spPr>
        <p:txBody>
          <a:bodyPr>
            <a:normAutofit/>
          </a:bodyPr>
          <a:lstStyle/>
          <a:p>
            <a:pPr marL="228600" lvl="1">
              <a:spcBef>
                <a:spcPts val="1000"/>
              </a:spcBef>
            </a:pPr>
            <a:r>
              <a:rPr lang="en-US" sz="3300" b="1" dirty="0">
                <a:solidFill>
                  <a:schemeClr val="bg1"/>
                </a:solidFill>
              </a:rPr>
              <a:t>Ungodly</a:t>
            </a:r>
            <a:r>
              <a:rPr lang="en-US" sz="3300" dirty="0">
                <a:solidFill>
                  <a:schemeClr val="bg1"/>
                </a:solidFill>
              </a:rPr>
              <a:t> – </a:t>
            </a:r>
            <a:r>
              <a:rPr lang="en-US" sz="3300" i="1" dirty="0" err="1">
                <a:solidFill>
                  <a:schemeClr val="bg1"/>
                </a:solidFill>
              </a:rPr>
              <a:t>râsha</a:t>
            </a:r>
            <a:r>
              <a:rPr lang="en-US" sz="3300" i="1" dirty="0">
                <a:solidFill>
                  <a:schemeClr val="bg1"/>
                </a:solidFill>
              </a:rPr>
              <a:t>̂‛ </a:t>
            </a:r>
            <a:r>
              <a:rPr lang="en-US" sz="3300" dirty="0">
                <a:solidFill>
                  <a:schemeClr val="bg1"/>
                </a:solidFill>
              </a:rPr>
              <a:t>– morally wrong. (STRONG)</a:t>
            </a:r>
          </a:p>
          <a:p>
            <a:pPr marL="685800" lvl="2">
              <a:spcBef>
                <a:spcPts val="1000"/>
              </a:spcBef>
            </a:pPr>
            <a:r>
              <a:rPr lang="en-US" sz="3300" dirty="0">
                <a:solidFill>
                  <a:schemeClr val="bg1"/>
                </a:solidFill>
              </a:rPr>
              <a:t>“the godless, whose moral condition is lax, devoid of stay, and as it were gone beyond the reasonable bounds of true unity (wanting in stability of character), so that they are like a tossed and stormy sea, Isa_57:20.” (Keil &amp; </a:t>
            </a:r>
            <a:r>
              <a:rPr lang="en-US" sz="3300" dirty="0" err="1">
                <a:solidFill>
                  <a:schemeClr val="bg1"/>
                </a:solidFill>
              </a:rPr>
              <a:t>Delitzsch</a:t>
            </a:r>
            <a:r>
              <a:rPr lang="en-US" sz="3300" dirty="0">
                <a:solidFill>
                  <a:schemeClr val="bg1"/>
                </a:solidFill>
              </a:rPr>
              <a:t>) </a:t>
            </a:r>
          </a:p>
          <a:p>
            <a:pPr marL="228600" lvl="1">
              <a:spcBef>
                <a:spcPts val="1000"/>
              </a:spcBef>
            </a:pPr>
            <a:r>
              <a:rPr lang="en-US" sz="3300" dirty="0">
                <a:solidFill>
                  <a:schemeClr val="bg1"/>
                </a:solidFill>
              </a:rPr>
              <a:t>True wisdom begins with the fear of God, not the ungodly – </a:t>
            </a:r>
            <a:r>
              <a:rPr lang="en-US" sz="3300" i="1" dirty="0">
                <a:solidFill>
                  <a:schemeClr val="bg1"/>
                </a:solidFill>
              </a:rPr>
              <a:t>Proverbs 1:1-14</a:t>
            </a:r>
          </a:p>
        </p:txBody>
      </p:sp>
    </p:spTree>
    <p:extLst>
      <p:ext uri="{BB962C8B-B14F-4D97-AF65-F5344CB8AC3E}">
        <p14:creationId xmlns:p14="http://schemas.microsoft.com/office/powerpoint/2010/main" val="377287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5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8671-8020-A44F-A604-8E397F6F9074}"/>
              </a:ext>
            </a:extLst>
          </p:cNvPr>
          <p:cNvSpPr>
            <a:spLocks noGrp="1"/>
          </p:cNvSpPr>
          <p:nvPr>
            <p:ph type="title"/>
          </p:nvPr>
        </p:nvSpPr>
        <p:spPr>
          <a:xfrm>
            <a:off x="419100" y="207962"/>
            <a:ext cx="11353800" cy="1325563"/>
          </a:xfrm>
        </p:spPr>
        <p:txBody>
          <a:bodyPr>
            <a:normAutofit fontScale="90000"/>
          </a:bodyPr>
          <a:lstStyle/>
          <a:p>
            <a:pPr algn="ctr"/>
            <a:r>
              <a:rPr lang="en-US" sz="4800" dirty="0">
                <a:solidFill>
                  <a:schemeClr val="bg1"/>
                </a:solidFill>
                <a:latin typeface="Bad Coma" panose="02000500000000000000" pitchFamily="2" charset="77"/>
              </a:rPr>
              <a:t>STANDING IN THE                                     PATH OF SINNERS</a:t>
            </a:r>
          </a:p>
        </p:txBody>
      </p:sp>
      <p:sp>
        <p:nvSpPr>
          <p:cNvPr id="3" name="Content Placeholder 2">
            <a:extLst>
              <a:ext uri="{FF2B5EF4-FFF2-40B4-BE49-F238E27FC236}">
                <a16:creationId xmlns:a16="http://schemas.microsoft.com/office/drawing/2014/main" id="{51B7864A-06B0-2E41-B652-124A39F6FCD2}"/>
              </a:ext>
            </a:extLst>
          </p:cNvPr>
          <p:cNvSpPr>
            <a:spLocks noGrp="1"/>
          </p:cNvSpPr>
          <p:nvPr>
            <p:ph idx="1"/>
          </p:nvPr>
        </p:nvSpPr>
        <p:spPr>
          <a:xfrm>
            <a:off x="419100" y="1743074"/>
            <a:ext cx="11353800" cy="4906963"/>
          </a:xfrm>
        </p:spPr>
        <p:txBody>
          <a:bodyPr>
            <a:noAutofit/>
          </a:bodyPr>
          <a:lstStyle/>
          <a:p>
            <a:pPr marL="228600" lvl="1">
              <a:spcBef>
                <a:spcPts val="1000"/>
              </a:spcBef>
            </a:pPr>
            <a:r>
              <a:rPr lang="en-US" sz="3300" b="1" dirty="0">
                <a:solidFill>
                  <a:schemeClr val="bg1"/>
                </a:solidFill>
              </a:rPr>
              <a:t>Sinners</a:t>
            </a:r>
            <a:r>
              <a:rPr lang="en-US" sz="3300" dirty="0">
                <a:solidFill>
                  <a:schemeClr val="bg1"/>
                </a:solidFill>
              </a:rPr>
              <a:t> – </a:t>
            </a:r>
            <a:r>
              <a:rPr lang="en-US" sz="3300" i="1" dirty="0" err="1">
                <a:solidFill>
                  <a:schemeClr val="bg1"/>
                </a:solidFill>
              </a:rPr>
              <a:t>chaṭṭa</a:t>
            </a:r>
            <a:r>
              <a:rPr lang="en-US" sz="3300" i="1" dirty="0">
                <a:solidFill>
                  <a:schemeClr val="bg1"/>
                </a:solidFill>
              </a:rPr>
              <a:t>̂'</a:t>
            </a:r>
            <a:r>
              <a:rPr lang="en-US" sz="3300" dirty="0">
                <a:solidFill>
                  <a:schemeClr val="bg1"/>
                </a:solidFill>
              </a:rPr>
              <a:t> –a criminal, or one accounted guilty. (STRONG)</a:t>
            </a:r>
          </a:p>
          <a:p>
            <a:pPr marL="685800" lvl="2">
              <a:spcBef>
                <a:spcPts val="1000"/>
              </a:spcBef>
            </a:pPr>
            <a:r>
              <a:rPr lang="en-US" sz="3300" dirty="0">
                <a:solidFill>
                  <a:schemeClr val="bg1"/>
                </a:solidFill>
              </a:rPr>
              <a:t>“sinners, who pass their lives in sin, especially coarse and manifest sin.” (Keil &amp; </a:t>
            </a:r>
            <a:r>
              <a:rPr lang="en-US" sz="3300" dirty="0" err="1">
                <a:solidFill>
                  <a:schemeClr val="bg1"/>
                </a:solidFill>
              </a:rPr>
              <a:t>Delitzsch</a:t>
            </a:r>
            <a:r>
              <a:rPr lang="en-US" sz="3300" dirty="0">
                <a:solidFill>
                  <a:schemeClr val="bg1"/>
                </a:solidFill>
              </a:rPr>
              <a:t>)</a:t>
            </a:r>
          </a:p>
          <a:p>
            <a:pPr marL="685800" lvl="2">
              <a:spcBef>
                <a:spcPts val="1000"/>
              </a:spcBef>
            </a:pPr>
            <a:r>
              <a:rPr lang="en-US" sz="3300" dirty="0">
                <a:solidFill>
                  <a:schemeClr val="bg1"/>
                </a:solidFill>
              </a:rPr>
              <a:t>“It is more specific than the former word rendered ‘ungodly,’ as denoting those who depart from the path of duty; who fail in regard to the great end of life; who violate positive and known obligations.” (Albert Barnes’ Notes on the Bible)</a:t>
            </a:r>
          </a:p>
          <a:p>
            <a:pPr marL="228600" lvl="1">
              <a:spcBef>
                <a:spcPts val="1000"/>
              </a:spcBef>
            </a:pPr>
            <a:r>
              <a:rPr lang="en-US" sz="3300" dirty="0">
                <a:solidFill>
                  <a:schemeClr val="bg1"/>
                </a:solidFill>
              </a:rPr>
              <a:t>Those who follow ungodly counsel, and stand in sin’s path do so to their own destruction – </a:t>
            </a:r>
            <a:r>
              <a:rPr lang="en-US" sz="3300" i="1" dirty="0">
                <a:solidFill>
                  <a:schemeClr val="bg1"/>
                </a:solidFill>
              </a:rPr>
              <a:t>Proverbs 1:15-19</a:t>
            </a:r>
          </a:p>
        </p:txBody>
      </p:sp>
    </p:spTree>
    <p:extLst>
      <p:ext uri="{BB962C8B-B14F-4D97-AF65-F5344CB8AC3E}">
        <p14:creationId xmlns:p14="http://schemas.microsoft.com/office/powerpoint/2010/main" val="277917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5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8671-8020-A44F-A604-8E397F6F9074}"/>
              </a:ext>
            </a:extLst>
          </p:cNvPr>
          <p:cNvSpPr>
            <a:spLocks noGrp="1"/>
          </p:cNvSpPr>
          <p:nvPr>
            <p:ph type="title"/>
          </p:nvPr>
        </p:nvSpPr>
        <p:spPr>
          <a:xfrm>
            <a:off x="419100" y="207962"/>
            <a:ext cx="11353800" cy="1325563"/>
          </a:xfrm>
        </p:spPr>
        <p:txBody>
          <a:bodyPr>
            <a:normAutofit fontScale="90000"/>
          </a:bodyPr>
          <a:lstStyle/>
          <a:p>
            <a:pPr algn="ctr"/>
            <a:r>
              <a:rPr lang="en-US" sz="4800" dirty="0">
                <a:solidFill>
                  <a:schemeClr val="bg1"/>
                </a:solidFill>
                <a:latin typeface="Bad Coma" panose="02000500000000000000" pitchFamily="2" charset="77"/>
              </a:rPr>
              <a:t>SITTING IN THE                                            SEAT OF THE SCORNFUL</a:t>
            </a:r>
          </a:p>
        </p:txBody>
      </p:sp>
      <p:sp>
        <p:nvSpPr>
          <p:cNvPr id="3" name="Content Placeholder 2">
            <a:extLst>
              <a:ext uri="{FF2B5EF4-FFF2-40B4-BE49-F238E27FC236}">
                <a16:creationId xmlns:a16="http://schemas.microsoft.com/office/drawing/2014/main" id="{51B7864A-06B0-2E41-B652-124A39F6FCD2}"/>
              </a:ext>
            </a:extLst>
          </p:cNvPr>
          <p:cNvSpPr>
            <a:spLocks noGrp="1"/>
          </p:cNvSpPr>
          <p:nvPr>
            <p:ph idx="1"/>
          </p:nvPr>
        </p:nvSpPr>
        <p:spPr>
          <a:xfrm>
            <a:off x="419100" y="1743074"/>
            <a:ext cx="11353800" cy="4906963"/>
          </a:xfrm>
        </p:spPr>
        <p:txBody>
          <a:bodyPr>
            <a:noAutofit/>
          </a:bodyPr>
          <a:lstStyle/>
          <a:p>
            <a:pPr marL="228600" lvl="1">
              <a:spcBef>
                <a:spcPts val="1000"/>
              </a:spcBef>
            </a:pPr>
            <a:r>
              <a:rPr lang="en-US" sz="3300" b="1" dirty="0">
                <a:solidFill>
                  <a:schemeClr val="bg1"/>
                </a:solidFill>
              </a:rPr>
              <a:t>Scornful</a:t>
            </a:r>
            <a:r>
              <a:rPr lang="en-US" sz="3300" dirty="0">
                <a:solidFill>
                  <a:schemeClr val="bg1"/>
                </a:solidFill>
              </a:rPr>
              <a:t> – </a:t>
            </a:r>
            <a:r>
              <a:rPr lang="en-US" sz="3300" i="1" dirty="0" err="1">
                <a:solidFill>
                  <a:schemeClr val="bg1"/>
                </a:solidFill>
              </a:rPr>
              <a:t>lûts</a:t>
            </a:r>
            <a:r>
              <a:rPr lang="en-US" sz="3300" i="1" dirty="0">
                <a:solidFill>
                  <a:schemeClr val="bg1"/>
                </a:solidFill>
              </a:rPr>
              <a:t> </a:t>
            </a:r>
            <a:r>
              <a:rPr lang="en-US" sz="3300" dirty="0">
                <a:solidFill>
                  <a:schemeClr val="bg1"/>
                </a:solidFill>
              </a:rPr>
              <a:t>– properly to make mouths at, that is, to scoff. (STRONG)</a:t>
            </a:r>
          </a:p>
          <a:p>
            <a:pPr marL="685800" lvl="2">
              <a:spcBef>
                <a:spcPts val="1000"/>
              </a:spcBef>
            </a:pPr>
            <a:r>
              <a:rPr lang="en-US" sz="3300" dirty="0">
                <a:solidFill>
                  <a:schemeClr val="bg1"/>
                </a:solidFill>
              </a:rPr>
              <a:t>“scoffers, who make that which is divine, holy, and true a subject of frivolous jesting.” (Keil &amp; </a:t>
            </a:r>
            <a:r>
              <a:rPr lang="en-US" sz="3300" dirty="0" err="1">
                <a:solidFill>
                  <a:schemeClr val="bg1"/>
                </a:solidFill>
              </a:rPr>
              <a:t>Delitzsch</a:t>
            </a:r>
            <a:r>
              <a:rPr lang="en-US" sz="3300" dirty="0">
                <a:solidFill>
                  <a:schemeClr val="bg1"/>
                </a:solidFill>
              </a:rPr>
              <a:t>)</a:t>
            </a:r>
          </a:p>
          <a:p>
            <a:pPr marL="685800" lvl="2">
              <a:spcBef>
                <a:spcPts val="1000"/>
              </a:spcBef>
            </a:pPr>
            <a:r>
              <a:rPr lang="en-US" sz="3300" dirty="0">
                <a:solidFill>
                  <a:schemeClr val="bg1"/>
                </a:solidFill>
              </a:rPr>
              <a:t>“This word properly means those who mock, deride, scoff; those who treat virtue and religion with contempt and scorn.” (Albert Barnes’ Notes on the Bible)</a:t>
            </a:r>
          </a:p>
          <a:p>
            <a:pPr marL="228600" lvl="1">
              <a:spcBef>
                <a:spcPts val="1000"/>
              </a:spcBef>
            </a:pPr>
            <a:r>
              <a:rPr lang="en-US" sz="3300" dirty="0">
                <a:solidFill>
                  <a:schemeClr val="bg1"/>
                </a:solidFill>
              </a:rPr>
              <a:t>Wisdom calls us to turn away from scorn, else we will be the object of scorn in the end – </a:t>
            </a:r>
            <a:r>
              <a:rPr lang="en-US" sz="3300" i="1" dirty="0">
                <a:solidFill>
                  <a:schemeClr val="bg1"/>
                </a:solidFill>
              </a:rPr>
              <a:t>Proverbs 1:20-33</a:t>
            </a:r>
          </a:p>
        </p:txBody>
      </p:sp>
    </p:spTree>
    <p:extLst>
      <p:ext uri="{BB962C8B-B14F-4D97-AF65-F5344CB8AC3E}">
        <p14:creationId xmlns:p14="http://schemas.microsoft.com/office/powerpoint/2010/main" val="16550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85CD8-DB9E-424C-877E-81683445C552}"/>
              </a:ext>
            </a:extLst>
          </p:cNvPr>
          <p:cNvSpPr>
            <a:spLocks noGrp="1"/>
          </p:cNvSpPr>
          <p:nvPr>
            <p:ph type="ctrTitle"/>
          </p:nvPr>
        </p:nvSpPr>
        <p:spPr>
          <a:xfrm>
            <a:off x="942975" y="1466846"/>
            <a:ext cx="10306050" cy="3152775"/>
          </a:xfrm>
        </p:spPr>
        <p:txBody>
          <a:bodyPr>
            <a:normAutofit fontScale="90000"/>
          </a:bodyPr>
          <a:lstStyle/>
          <a:p>
            <a:r>
              <a:rPr lang="en-US" sz="8800" dirty="0">
                <a:solidFill>
                  <a:schemeClr val="bg1"/>
                </a:solidFill>
                <a:latin typeface="Bad Coma" panose="02000500000000000000" pitchFamily="2" charset="77"/>
              </a:rPr>
              <a:t>AN EVOLUTION OF UNGODLINESS</a:t>
            </a:r>
          </a:p>
        </p:txBody>
      </p:sp>
      <p:sp>
        <p:nvSpPr>
          <p:cNvPr id="3" name="Subtitle 2">
            <a:extLst>
              <a:ext uri="{FF2B5EF4-FFF2-40B4-BE49-F238E27FC236}">
                <a16:creationId xmlns:a16="http://schemas.microsoft.com/office/drawing/2014/main" id="{18D7B7BF-1525-A04C-8D0E-55A6649BCA39}"/>
              </a:ext>
            </a:extLst>
          </p:cNvPr>
          <p:cNvSpPr>
            <a:spLocks noGrp="1"/>
          </p:cNvSpPr>
          <p:nvPr>
            <p:ph type="subTitle" idx="1"/>
          </p:nvPr>
        </p:nvSpPr>
        <p:spPr>
          <a:xfrm>
            <a:off x="9610725" y="6079334"/>
            <a:ext cx="2847975" cy="884237"/>
          </a:xfrm>
        </p:spPr>
        <p:txBody>
          <a:bodyPr>
            <a:normAutofit/>
          </a:bodyPr>
          <a:lstStyle/>
          <a:p>
            <a:r>
              <a:rPr lang="en-US" sz="4400" b="1" dirty="0">
                <a:solidFill>
                  <a:schemeClr val="bg1"/>
                </a:solidFill>
              </a:rPr>
              <a:t>Psalm 1</a:t>
            </a:r>
          </a:p>
        </p:txBody>
      </p:sp>
    </p:spTree>
    <p:extLst>
      <p:ext uri="{BB962C8B-B14F-4D97-AF65-F5344CB8AC3E}">
        <p14:creationId xmlns:p14="http://schemas.microsoft.com/office/powerpoint/2010/main" val="28178246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325</Words>
  <Application>Microsoft Macintosh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Bad Coma</vt:lpstr>
      <vt:lpstr>Calibri</vt:lpstr>
      <vt:lpstr>Calibri Light</vt:lpstr>
      <vt:lpstr>Office Theme</vt:lpstr>
      <vt:lpstr>PowerPoint Presentation</vt:lpstr>
      <vt:lpstr>AN EVOLUTION OF UNGODLINESS</vt:lpstr>
      <vt:lpstr>WALKING IN THE                               COUNSEL OF THE UNGODLY</vt:lpstr>
      <vt:lpstr>STANDING IN THE                                     PATH OF SINNERS</vt:lpstr>
      <vt:lpstr>SITTING IN THE                                            SEAT OF THE SCORNFUL</vt:lpstr>
      <vt:lpstr>AN EVOLUTION OF UNGODLINESS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3</cp:revision>
  <dcterms:created xsi:type="dcterms:W3CDTF">2019-12-01T20:08:06Z</dcterms:created>
  <dcterms:modified xsi:type="dcterms:W3CDTF">2019-12-01T21:04:07Z</dcterms:modified>
</cp:coreProperties>
</file>