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  <p:sldMasterId id="2147483745" r:id="rId2"/>
  </p:sldMasterIdLst>
  <p:sldIdLst>
    <p:sldId id="259" r:id="rId3"/>
    <p:sldId id="256" r:id="rId4"/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5"/>
  </p:normalViewPr>
  <p:slideViewPr>
    <p:cSldViewPr snapToGrid="0" snapToObjects="1">
      <p:cViewPr varScale="1">
        <p:scale>
          <a:sx n="90" d="100"/>
          <a:sy n="90" d="100"/>
        </p:scale>
        <p:origin x="23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12/15/19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9377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20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B10AB-C498-0C42-BD6D-C4BD9BBD25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FCD01F-DD7C-524E-A154-438D372B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98072-EA8E-3B47-B46A-7E3B43155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E9E2-0CA5-6D47-8EFA-5173E61D029D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C7416-1E43-5947-AD9C-27E654077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5EB68-08F0-6343-A46B-136C505C5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8076-077B-464C-BE93-8A085894C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07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97D12-5003-0046-A9F2-A27399944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02D1A-CD5A-2A4B-86FF-0138998D2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5F3CF-45BC-FE48-BDD6-8B5AC047B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E9E2-0CA5-6D47-8EFA-5173E61D029D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A6625-1605-F040-AD66-555606F5F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BAEE9-9824-644A-B1B7-AFCF3E5B2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8076-077B-464C-BE93-8A085894C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45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D11B1-1C13-8745-AC46-E023756CC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8AC070-680D-2643-A8D7-F84CE25EB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185EE-13B2-A543-AADC-AE36CD82E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E9E2-0CA5-6D47-8EFA-5173E61D029D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39176-08E6-5E4D-8801-F7498F85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11C7E-532D-5341-B463-5BBC5BD10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8076-077B-464C-BE93-8A085894C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2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C2561-C8D2-5843-BCBF-CC72611DC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670F2-A2A4-CE49-937A-0EAAA04C58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7860D-9D6B-084E-81E3-C66FCBB5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51485-E35F-194F-A9D6-3D3BDB984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E9E2-0CA5-6D47-8EFA-5173E61D029D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254D4-E328-C74D-BF22-01238367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4F5FD6-5120-014B-8CFA-5412D1D7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8076-077B-464C-BE93-8A085894C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26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BEAEA-FD50-FB40-BACE-D6C501092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0D413-402F-B841-B5AB-E4F19C222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08EF41-82A0-8D42-8A7B-998EABFF8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F8E281-C694-5743-B29D-5CFFC09981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2C6F64-5CB4-9745-9164-BC6830E459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2E267A-1E91-674E-A8B7-1D624E08A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E9E2-0CA5-6D47-8EFA-5173E61D029D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EEBBA2-5FC4-D94C-9A87-333551C40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A3B6AB-3C48-D446-9F45-8D31D6C78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8076-077B-464C-BE93-8A085894C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957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9D3E9-364F-D942-8C5B-8F0F2A8E8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2C8DDE-8D85-7542-8A1B-E978357C2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E9E2-0CA5-6D47-8EFA-5173E61D029D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74F0DF-D869-B347-8DE5-38AF4CBC4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B54DD-B380-1342-9390-FD19290EA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8076-077B-464C-BE93-8A085894C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712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F2F0CF-6A28-1042-B42B-9CFF5A1EB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E9E2-0CA5-6D47-8EFA-5173E61D029D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050E59-3A0F-8745-931A-16289A24E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08B46-6B33-EB46-A731-521D61D20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8076-077B-464C-BE93-8A085894C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43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9C397-D78A-1E44-8503-346ABA7FF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D237A-2497-E142-A2C9-D9180F938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55D05A-0A14-2F44-9399-12AD25DF16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3B6B3-AB84-8C4D-AD62-211C04864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E9E2-0CA5-6D47-8EFA-5173E61D029D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B813D-5B12-B849-8DB4-F5E9E53CB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E5054B-C75E-354B-8F4F-D73B7B79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8076-077B-464C-BE93-8A085894C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0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561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328F2-5204-BC46-8A9E-63547B1A5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902119-6572-6847-9A0C-B580B9BFAF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EDA128-67B5-AB43-855F-B248B84B3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07955-2C8C-E643-AA3F-21BD45145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E9E2-0CA5-6D47-8EFA-5173E61D029D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1B95B-C9D0-EA46-AA64-FC582568D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855C8B-4696-7045-8864-CA21CAA1B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8076-077B-464C-BE93-8A085894C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558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535F3-23E7-254C-A880-81291D4D5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83CD7-49B2-854F-B483-E0CAD1467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704E9-420B-BE41-8E85-2F1B520F5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E9E2-0CA5-6D47-8EFA-5173E61D029D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E2603-75AA-8747-A630-E0C831422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25B6C-2712-5244-9BFB-97325FB65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8076-077B-464C-BE93-8A085894C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374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2A37C9-0282-A240-93EF-A7F9BFF0EE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28B90D-354F-824E-8F91-7E9573777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C003B-CA31-3F4A-81CC-D4207E1EC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E9E2-0CA5-6D47-8EFA-5173E61D029D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F503F-95A2-9B49-ADF7-7FBCEDF86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28612-8B63-974D-9492-9CC18C7E5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8076-077B-464C-BE93-8A085894C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1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5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8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5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5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6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12/15/19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7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0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43" r:id="rId6"/>
    <p:sldLayoutId id="2147483738" r:id="rId7"/>
    <p:sldLayoutId id="2147483739" r:id="rId8"/>
    <p:sldLayoutId id="2147483740" r:id="rId9"/>
    <p:sldLayoutId id="2147483742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46EF4-5B4E-3640-B8C4-158561AF0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1F5AC-08CF-6341-A7F6-2D6FA3EE3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508B9-8A95-5D4E-A8CD-A9B6CFDBAE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2E9E2-0CA5-6D47-8EFA-5173E61D029D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EFF05-9AA1-A54E-A858-69E9C42D70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ECA8B-3C75-5A4D-9C2C-DFEEE3AC6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8076-077B-464C-BE93-8A085894C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5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047FF-BC53-004A-8191-1EC90C2B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70B72-E8CA-9F4A-98C4-38CD95F1D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57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3D329E-79F0-4696-B358-1D8AACCD4C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628" r="-1" b="-1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BCA12-C0C9-6B4D-8A7C-D7E21C33AA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pPr algn="ctr"/>
            <a:r>
              <a:rPr lang="en-US" sz="6000" dirty="0">
                <a:latin typeface="Light Brighter" panose="02000500000000000000" pitchFamily="2" charset="0"/>
              </a:rPr>
              <a:t>Hindrances to Aiding Our Brethren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BCE7ED-F4D0-7443-A7B2-377313EE1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400" dirty="0"/>
              <a:t>What might be hindering us from helping each other in spiritual matters?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692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C4EE-7B17-1846-97CF-CCD4EF0D4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Light Brighter" panose="02000500000000000000" pitchFamily="2" charset="0"/>
              </a:rPr>
              <a:t>Hindrances to Aiding Our Brethren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15350-0A84-BA4E-A797-C3B82ECFB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Sin in Your Life</a:t>
            </a:r>
          </a:p>
          <a:p>
            <a:pPr marL="0" indent="0" algn="ctr">
              <a:buNone/>
            </a:pPr>
            <a:r>
              <a:rPr lang="en-US" sz="4400" b="1" dirty="0"/>
              <a:t>Lacking Love for the Truth</a:t>
            </a:r>
          </a:p>
          <a:p>
            <a:pPr marL="0" indent="0" algn="ctr">
              <a:buNone/>
            </a:pPr>
            <a:r>
              <a:rPr lang="en-US" sz="4400" b="1" dirty="0"/>
              <a:t>Lacking Knowledge</a:t>
            </a:r>
          </a:p>
          <a:p>
            <a:pPr marL="0" indent="0" algn="ctr">
              <a:buNone/>
            </a:pPr>
            <a:r>
              <a:rPr lang="en-US" sz="4400" b="1" dirty="0"/>
              <a:t>Lacking Love for Souls</a:t>
            </a:r>
          </a:p>
        </p:txBody>
      </p:sp>
    </p:spTree>
    <p:extLst>
      <p:ext uri="{BB962C8B-B14F-4D97-AF65-F5344CB8AC3E}">
        <p14:creationId xmlns:p14="http://schemas.microsoft.com/office/powerpoint/2010/main" val="2713059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3D329E-79F0-4696-B358-1D8AACCD4C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628" r="-1" b="-1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BCA12-C0C9-6B4D-8A7C-D7E21C33AA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pPr algn="ctr"/>
            <a:r>
              <a:rPr lang="en-US" sz="6000" dirty="0">
                <a:latin typeface="Light Brighter" panose="02000500000000000000" pitchFamily="2" charset="0"/>
              </a:rPr>
              <a:t>Hindrances to Aiding Our Brethren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BCE7ED-F4D0-7443-A7B2-377313EE1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400" dirty="0"/>
              <a:t>What might be hindering us from helping each other in spiritual matters?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30971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AccentBoxVTI">
  <a:themeElements>
    <a:clrScheme name="Office">
      <a:dk1>
        <a:srgbClr val="000000"/>
      </a:dk1>
      <a:lt1>
        <a:srgbClr val="FFFFFF"/>
      </a:lt1>
      <a:dk2>
        <a:srgbClr val="2E3948"/>
      </a:dk2>
      <a:lt2>
        <a:srgbClr val="E7E6E6"/>
      </a:lt2>
      <a:accent1>
        <a:srgbClr val="5A82CB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A9718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56</Words>
  <Application>Microsoft Macintosh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Avenir Next LT Pro</vt:lpstr>
      <vt:lpstr>Calibri</vt:lpstr>
      <vt:lpstr>Calibri Light</vt:lpstr>
      <vt:lpstr>Light Brighter</vt:lpstr>
      <vt:lpstr>AccentBoxVTI</vt:lpstr>
      <vt:lpstr>Office Theme</vt:lpstr>
      <vt:lpstr>PowerPoint Presentation</vt:lpstr>
      <vt:lpstr>Hindrances to Aiding Our Brethren</vt:lpstr>
      <vt:lpstr>Hindrances to Aiding Our Brethren</vt:lpstr>
      <vt:lpstr>Hindrances to Aiding Our Brethren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1</cp:revision>
  <dcterms:created xsi:type="dcterms:W3CDTF">2019-12-15T21:41:09Z</dcterms:created>
  <dcterms:modified xsi:type="dcterms:W3CDTF">2019-12-15T21:48:21Z</dcterms:modified>
</cp:coreProperties>
</file>