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512"/>
  </p:normalViewPr>
  <p:slideViewPr>
    <p:cSldViewPr snapToGrid="0" snapToObjects="1">
      <p:cViewPr varScale="1">
        <p:scale>
          <a:sx n="107" d="100"/>
          <a:sy n="107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Blessings of Justification by Faith &amp; God’s Abounding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Blessings of the Justification by Faith (vv. 1-11)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God’s Abounding Grace (vv. 12-21)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been justified by faith (vv. 1-4)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peace with God through Christ (v. 1b)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access into this grace (v. 2a)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rejoice in hope of the glory of God (v. 2b)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Blessings of the Justification by Faith (vv. 1-11)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also glory in tribulations knowing (vv. 3-4):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Tribulation produces perseverance (v. 3b)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Perseverance produces character (v. 4a)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 produces hope (v. 4b)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Blessings of Justification by Faith &amp; God’s Abounding Grace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73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is confident because of God’s love poured in our hearts by the Holy Spirit (vv. 5-11)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died for the ungodly who were without strength    (v. 6)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Christ’s death contrasted with dying for a righteous and good man (v. 7)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love is demonstrated in Christ’s death for sinners (v. 8)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Blessings of the Justification by Faith (vv. 1-11)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 more then, having now been justified by His blood       (vv. 9-11)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shall be saved from wrath through Him (v. 9b)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once enemies now reconciled to God through Christ we shall be saved by His life (v. 10)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rejoicing is not just in the future hope, but in the present reconciled state (v. 11)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Blessings of Justification by Faith &amp; God’s Abounding Grace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6874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one man sin entered the world, and death through sin, and death spread to all, because all sinned (v. 12)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the Law of Moses sin was in the world, meaning there was law from the beginning (v. 13)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God’s Abounding Grace (vv. 12-21)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71550" marR="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reigned from Adam to Moses (v. 14)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over those who had not sinned in the same way as Adam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 is a type of Christ.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Blessings of Justification by Faith &amp; God’s Abounding Grace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4620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971550" marR="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free gift is not like the offense (v. 15)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the one man's offense many died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 more the grace of God in Christ abounded to many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God’s Abounding Grace (vv. 12-21)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71550" marR="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lphaLcPeriod" startAt="4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gift is not like what came through the one who sinned       (v. 16a)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judgment from one offense resulted in condemnation         (v. 16b)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free gift from many offenses resulted in justification (v. 16c)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the one man's offense death reigned through the one (v. 17a)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recipients of grace and the gift of righteousness will reign in life through Christ (v. 17b)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Blessings of Justification by Faith &amp; God’s Abounding Grace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2965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one man's offense judgment and condemnation came to all, through one Man's righteous act the free gift and justification of life came to all   (v. 18)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one man's disobedience many were made sinners       (v. 19a)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one Man's obedience many will be made righteous (v. 19b)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God’s Abounding Grace (vv. 12-21)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law entered (v. 20)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the offense might abound (v. 20a)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where sin abounded, grace abounded much more   (v. 20b)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reigned in death (v. 21a)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Grace might reign through righteousness to eternal life through Jesus Christ our Lord (v. 21b)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Blessings of Justification by Faith &amp; God’s Abounding Grace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9757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Blessings of Justification by Faith &amp; God’s Abounding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Blessings of the Justification by Faith (vv. 1-11)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God’s Abounding Grace (vv. 12-21)</a:t>
            </a:r>
          </a:p>
        </p:txBody>
      </p:sp>
    </p:spTree>
    <p:extLst>
      <p:ext uri="{BB962C8B-B14F-4D97-AF65-F5344CB8AC3E}">
        <p14:creationId xmlns:p14="http://schemas.microsoft.com/office/powerpoint/2010/main" val="244990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687</Words>
  <Application>Microsoft Macintosh PowerPoint</Application>
  <PresentationFormat>Widescreen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Herculanum</vt:lpstr>
      <vt:lpstr>Office Theme</vt:lpstr>
      <vt:lpstr>The Epistle to the Romans</vt:lpstr>
      <vt:lpstr>The Blessings of Justification by Faith &amp; God’s Abounding Grace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Blessings of Justification by Faith &amp; God’s Abounding Grace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17</cp:revision>
  <dcterms:created xsi:type="dcterms:W3CDTF">2019-08-02T15:06:58Z</dcterms:created>
  <dcterms:modified xsi:type="dcterms:W3CDTF">2019-12-18T21:18:32Z</dcterms:modified>
</cp:coreProperties>
</file>