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D7F4-E1C8-354C-B305-F7F0AD702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4C7F6-4353-A649-813A-4E6F411FB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E94A-1AE9-3C4F-B0AF-AA1F26CB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F68F-BCFD-A645-AB4B-409DE5F5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02A7-B010-EE49-9F7C-084EF4CA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D7E1-E303-F248-9CF8-06A639E1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0C9C3-611C-D943-8794-002AD6B58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146F4-6E20-6D40-A0DC-C6EB6D26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0DEB-41DF-1646-BDCE-7246A8D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026A8-DD5D-754C-A7B2-2A45BE6E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2573C-99C2-3541-93BA-A3D78FF9C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62432-385F-C749-BDB4-89A17929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76651-8A38-B848-B68D-1A8345E9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EAF7-0172-0840-81AA-02BE9619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6090A-DD53-5D40-8C10-B3DF55A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C25E-77B7-F44E-998E-85855F5A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41C5-6E71-A043-845B-07272C84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BA24-B7BF-B14C-AEBE-0F5BF2AA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E443-505E-9D45-9FD8-4B86D55D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A896-9106-BC41-B855-7C75F725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8435-AE1A-7E4C-83C8-4DA14687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9B435-275F-F34B-AD5A-01945756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0AF4B-475E-824A-808D-87C3E262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B8FA-CECD-AF4A-A025-1C87C898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230D-013F-BB43-AFF3-0226885C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B70-1983-A04C-9AEA-59C0F1F0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47CE-1814-0D4C-9EA8-1ECA729CF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D0B3A-E2B9-EC42-BB45-ED28CCAD1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5912C-FE72-214F-9DCA-EB5B5D4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59A19-A7C5-F340-AA4E-0CAE66D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F4067-1FB4-974F-9141-EE207767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C73C-CEDD-644B-964B-A5F38AA5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23D4F-5E65-9C49-98D4-42F6BBDF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588B-0608-1742-9852-609AE26D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614FC-8B3E-D449-96CD-F44B50EB7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233E4-9BB8-2D49-84C1-3CF54E478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9C9C2-3F40-3C47-94E4-7BF93ABD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A1580-75FA-694F-88E9-4C929B1B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9AA5E-DE24-034E-A0EC-BCFC97FC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9511-89D8-0A4E-B38E-69CCD45E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5083A-4928-9844-BE6C-E8AE6B08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16A4C-28DA-3049-9BFA-BAC392F6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6A270-EDFB-F949-A1E5-0F46B8F8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3F4AB-41F9-424B-95E2-9F738EA5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DBDC4-2F82-8345-9C27-B7D5C29C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5E27-9A60-3841-99DD-01290D6E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D50E-AEF1-0443-A68A-204B5521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7663-C284-4A41-8D2C-FA35004A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2E2E-8690-AB48-8817-46C612C64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65050-7F47-2F46-9FAF-0C1CB070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22715-60C3-3642-9FF7-DCB6838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AA506-7327-6745-9937-242A6F79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4511-65E3-104D-A3FF-B2FAACA6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8CCF-ED8B-1B43-956C-1886A1506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4A17-44F4-834B-A8F9-929D4D43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F091C-8E80-5E45-B395-E4D155CE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0274F-50A4-8E46-9AC7-FBC71C22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BD71B-BA16-7E4A-8F67-F59767F8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F210D-212C-374C-A143-CD1E6380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BFCD5-F28F-9044-8C40-389B90B6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4947-DE8D-7942-9A88-8BCAC44CE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E9B7-B967-A049-96FA-D741ABE5A5F8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BAB8-2CE5-4649-97FA-D5EC1ECC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8EC51-1BAC-CF4D-84B0-93970D1F4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55E4-3472-C54B-9BC4-3B85B046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8530-E1BF-074D-9C7F-9C79E7E3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FF26-21FD-FF4B-9913-B96F82EA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1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20A3-F65C-CE43-B7A8-A34792F9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543" y="-608309"/>
            <a:ext cx="5776913" cy="350996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Disney Heroic" pitchFamily="2" charset="0"/>
              </a:rPr>
              <a:t>Saved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5263A-64BE-0D44-8AE3-8F71AA32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497" y="301675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Disney Heroic" pitchFamily="2" charset="0"/>
              </a:rPr>
              <a:t>to be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694E04-2685-F748-B9F6-4C90F77FE45C}"/>
              </a:ext>
            </a:extLst>
          </p:cNvPr>
          <p:cNvSpPr txBox="1">
            <a:spLocks/>
          </p:cNvSpPr>
          <p:nvPr/>
        </p:nvSpPr>
        <p:spPr>
          <a:xfrm>
            <a:off x="1610096" y="2089655"/>
            <a:ext cx="8686799" cy="3509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FF9E06"/>
                  </a:outerShdw>
                </a:effectLst>
                <a:latin typeface="INFECTED" panose="02000506000000020004" pitchFamily="2" charset="0"/>
                <a:cs typeface="InaiMathi" pitchFamily="2" charset="0"/>
              </a:rPr>
              <a:t>destroyed</a:t>
            </a:r>
          </a:p>
        </p:txBody>
      </p:sp>
    </p:spTree>
    <p:extLst>
      <p:ext uri="{BB962C8B-B14F-4D97-AF65-F5344CB8AC3E}">
        <p14:creationId xmlns:p14="http://schemas.microsoft.com/office/powerpoint/2010/main" val="7252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20A3-F65C-CE43-B7A8-A34792F9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543" y="-608309"/>
            <a:ext cx="5776913" cy="350996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Disney Heroic" pitchFamily="2" charset="0"/>
              </a:rPr>
              <a:t>Saved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5263A-64BE-0D44-8AE3-8F71AA32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497" y="301675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Disney Heroic" pitchFamily="2" charset="0"/>
              </a:rPr>
              <a:t>to be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694E04-2685-F748-B9F6-4C90F77FE45C}"/>
              </a:ext>
            </a:extLst>
          </p:cNvPr>
          <p:cNvSpPr txBox="1">
            <a:spLocks/>
          </p:cNvSpPr>
          <p:nvPr/>
        </p:nvSpPr>
        <p:spPr>
          <a:xfrm>
            <a:off x="1610096" y="2089655"/>
            <a:ext cx="8686799" cy="3509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FF9E06"/>
                  </a:outerShdw>
                </a:effectLst>
                <a:latin typeface="INFECTED" panose="02000506000000020004" pitchFamily="2" charset="0"/>
                <a:cs typeface="InaiMathi" pitchFamily="2" charset="0"/>
              </a:rPr>
              <a:t>destroyed</a:t>
            </a:r>
          </a:p>
        </p:txBody>
      </p:sp>
    </p:spTree>
    <p:extLst>
      <p:ext uri="{BB962C8B-B14F-4D97-AF65-F5344CB8AC3E}">
        <p14:creationId xmlns:p14="http://schemas.microsoft.com/office/powerpoint/2010/main" val="12823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Claims Against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Calvinism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 – Total Depravity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U – Unconditional Election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L – Limited Atonement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I – Irresistible Grace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3200" b="1" u="sng" dirty="0">
                <a:solidFill>
                  <a:schemeClr val="bg1"/>
                </a:solidFill>
              </a:rPr>
              <a:t>P – Perseverance of the Saints </a:t>
            </a:r>
          </a:p>
        </p:txBody>
      </p:sp>
    </p:spTree>
    <p:extLst>
      <p:ext uri="{BB962C8B-B14F-4D97-AF65-F5344CB8AC3E}">
        <p14:creationId xmlns:p14="http://schemas.microsoft.com/office/powerpoint/2010/main" val="1779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Claims Against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Calvinism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Denominationalism – “Once Saved Always Saved”</a:t>
            </a:r>
          </a:p>
        </p:txBody>
      </p:sp>
    </p:spTree>
    <p:extLst>
      <p:ext uri="{BB962C8B-B14F-4D97-AF65-F5344CB8AC3E}">
        <p14:creationId xmlns:p14="http://schemas.microsoft.com/office/powerpoint/2010/main" val="42791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Claims Against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Calvinism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Denominationalism – “Once Saved Always Saved”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Strange Sounds in the Church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Warped view of God’s grace – “God’s grace will cover that”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God’s grace covers: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Sacrifice for sin – </a:t>
            </a:r>
            <a:r>
              <a:rPr lang="en-US" sz="3200" i="1" dirty="0">
                <a:solidFill>
                  <a:schemeClr val="bg1"/>
                </a:solidFill>
              </a:rPr>
              <a:t>Hebrews 10:4-10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Access to the sacrifice through the gospel – </a:t>
            </a:r>
            <a:r>
              <a:rPr lang="en-US" sz="3200" i="1" dirty="0">
                <a:solidFill>
                  <a:schemeClr val="bg1"/>
                </a:solidFill>
              </a:rPr>
              <a:t>Romans 1:16-17; 3:21-26; 5:20-21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Time – </a:t>
            </a:r>
            <a:r>
              <a:rPr lang="en-US" sz="3200" i="1" dirty="0">
                <a:solidFill>
                  <a:schemeClr val="bg1"/>
                </a:solidFill>
              </a:rPr>
              <a:t>2 Peter 3:8-9, 14-15</a:t>
            </a:r>
          </a:p>
        </p:txBody>
      </p:sp>
    </p:spTree>
    <p:extLst>
      <p:ext uri="{BB962C8B-B14F-4D97-AF65-F5344CB8AC3E}">
        <p14:creationId xmlns:p14="http://schemas.microsoft.com/office/powerpoint/2010/main" val="3132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Claims Against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Calvinism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Denominationalism – “Once Saved Always Saved”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Strange Sounds in the Church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Warped view of God’s grace – “God’s grace will cover that”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Continuous Cleansing – error on </a:t>
            </a:r>
            <a:r>
              <a:rPr lang="en-US" sz="3200" i="1" dirty="0">
                <a:solidFill>
                  <a:schemeClr val="bg1"/>
                </a:solidFill>
              </a:rPr>
              <a:t>1 John 1:7</a:t>
            </a:r>
          </a:p>
        </p:txBody>
      </p:sp>
    </p:spTree>
    <p:extLst>
      <p:ext uri="{BB962C8B-B14F-4D97-AF65-F5344CB8AC3E}">
        <p14:creationId xmlns:p14="http://schemas.microsoft.com/office/powerpoint/2010/main" val="38256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The Scripture on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Examples of Apostasy</a:t>
            </a:r>
            <a:endParaRPr lang="en-US" sz="3200" b="1" i="1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Israelites – </a:t>
            </a:r>
            <a:r>
              <a:rPr lang="en-US" sz="3200" i="1" dirty="0">
                <a:solidFill>
                  <a:schemeClr val="bg1"/>
                </a:solidFill>
              </a:rPr>
              <a:t>Jude 5; 1 Corinthians 10:1</a:t>
            </a:r>
            <a:r>
              <a:rPr lang="en-US" sz="3200" dirty="0">
                <a:solidFill>
                  <a:schemeClr val="bg1"/>
                </a:solidFill>
              </a:rPr>
              <a:t>-5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Hymenaeus, Alexander, and </a:t>
            </a:r>
            <a:r>
              <a:rPr lang="en-US" sz="3200" dirty="0" err="1">
                <a:solidFill>
                  <a:schemeClr val="bg1"/>
                </a:solidFill>
              </a:rPr>
              <a:t>Philetus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1 Timothy 1:18-20;                 2 Timothy 2:16-19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Demas – </a:t>
            </a:r>
            <a:r>
              <a:rPr lang="en-US" sz="3200" i="1" dirty="0">
                <a:solidFill>
                  <a:schemeClr val="bg1"/>
                </a:solidFill>
              </a:rPr>
              <a:t>2 </a:t>
            </a:r>
            <a:r>
              <a:rPr lang="en-US" sz="3200" i="1">
                <a:solidFill>
                  <a:schemeClr val="bg1"/>
                </a:solidFill>
              </a:rPr>
              <a:t>Timothy 4:9-10</a:t>
            </a:r>
            <a:endParaRPr lang="en-US" sz="3200" i="1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False Teachers – </a:t>
            </a:r>
            <a:r>
              <a:rPr lang="en-US" sz="3200" i="1" dirty="0">
                <a:solidFill>
                  <a:schemeClr val="bg1"/>
                </a:solidFill>
              </a:rPr>
              <a:t>2 Peter 2:18-22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The Scripture on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of Apostasy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Warnings of Apostasy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Give earnest heed to the truth lest you drift away – </a:t>
            </a:r>
            <a:r>
              <a:rPr lang="en-US" sz="3200" i="1" dirty="0">
                <a:solidFill>
                  <a:schemeClr val="bg1"/>
                </a:solidFill>
              </a:rPr>
              <a:t>Hebrews 2:1-4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Exhort one another lest you depart from God in sin –           </a:t>
            </a:r>
            <a:r>
              <a:rPr lang="en-US" sz="3200" i="1" dirty="0">
                <a:solidFill>
                  <a:schemeClr val="bg1"/>
                </a:solidFill>
              </a:rPr>
              <a:t>Hebrews 3:12-15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Warning to those who were not growing – </a:t>
            </a:r>
            <a:r>
              <a:rPr lang="en-US" sz="3200" i="1" dirty="0">
                <a:solidFill>
                  <a:schemeClr val="bg1"/>
                </a:solidFill>
              </a:rPr>
              <a:t>Hebrews 6:4-6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Exhortation to endure through trials – </a:t>
            </a:r>
            <a:r>
              <a:rPr lang="en-US" sz="3200" i="1" dirty="0">
                <a:solidFill>
                  <a:schemeClr val="bg1"/>
                </a:solidFill>
              </a:rPr>
              <a:t>Hebrews 10:26-27, 32-39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2F14-991F-4E40-A18D-3270E79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9" y="148445"/>
            <a:ext cx="116853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isney Heroic" pitchFamily="2" charset="0"/>
              </a:rPr>
              <a:t>The Scripture on </a:t>
            </a:r>
            <a:r>
              <a:rPr lang="en-US" sz="8000" dirty="0">
                <a:solidFill>
                  <a:schemeClr val="bg1"/>
                </a:solidFill>
                <a:latin typeface="INFECTED" panose="02000506000000020004" pitchFamily="2" charset="0"/>
              </a:rPr>
              <a:t>Apostasy</a:t>
            </a:r>
            <a:endParaRPr lang="en-US" dirty="0">
              <a:solidFill>
                <a:schemeClr val="bg1"/>
              </a:solidFill>
              <a:latin typeface="INFECTED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7E1C-86B8-ED47-806C-87E9C33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591294"/>
            <a:ext cx="11685318" cy="499951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of Apostasy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Warnings of Apostasy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Provision Against Apostasy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Give earnest heed to the truth – </a:t>
            </a:r>
            <a:r>
              <a:rPr lang="en-US" sz="3200" i="1" dirty="0">
                <a:solidFill>
                  <a:schemeClr val="bg1"/>
                </a:solidFill>
              </a:rPr>
              <a:t>Hebrews 2:1; 2 Peter 1:10-12;       1 Timothy 4:16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Do not be deceived by sin – </a:t>
            </a:r>
            <a:r>
              <a:rPr lang="en-US" sz="3200" i="1" dirty="0">
                <a:solidFill>
                  <a:schemeClr val="bg1"/>
                </a:solidFill>
              </a:rPr>
              <a:t>Hebrews 3:12-13; 10:1-4;                       1 John 2:15-17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Diligence in growth – </a:t>
            </a:r>
            <a:r>
              <a:rPr lang="en-US" sz="3200" i="1" dirty="0">
                <a:solidFill>
                  <a:schemeClr val="bg1"/>
                </a:solidFill>
              </a:rPr>
              <a:t>Hebrews 6:1-6, 11-12; 2 Peter 3:14-15, 18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Endurance – </a:t>
            </a:r>
            <a:r>
              <a:rPr lang="en-US" sz="3200" i="1" dirty="0">
                <a:solidFill>
                  <a:schemeClr val="bg1"/>
                </a:solidFill>
              </a:rPr>
              <a:t>Hebrews 10:36-39; 2 Timothy 2:3; James 5:7-8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311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Disney Heroic</vt:lpstr>
      <vt:lpstr>INFECTED</vt:lpstr>
      <vt:lpstr>Office Theme</vt:lpstr>
      <vt:lpstr>PowerPoint Presentation</vt:lpstr>
      <vt:lpstr>Saved</vt:lpstr>
      <vt:lpstr>Claims Against Apostasy</vt:lpstr>
      <vt:lpstr>Claims Against Apostasy</vt:lpstr>
      <vt:lpstr>Claims Against Apostasy</vt:lpstr>
      <vt:lpstr>Claims Against Apostasy</vt:lpstr>
      <vt:lpstr>The Scripture on Apostasy</vt:lpstr>
      <vt:lpstr>The Scripture on Apostasy</vt:lpstr>
      <vt:lpstr>The Scripture on Apostasy</vt:lpstr>
      <vt:lpstr>Saved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Saved</dc:title>
  <dc:creator>Jeremiah Cox</dc:creator>
  <cp:lastModifiedBy>Jeremiah Cox</cp:lastModifiedBy>
  <cp:revision>9</cp:revision>
  <dcterms:created xsi:type="dcterms:W3CDTF">2020-01-09T18:25:02Z</dcterms:created>
  <dcterms:modified xsi:type="dcterms:W3CDTF">2020-01-12T23:53:29Z</dcterms:modified>
</cp:coreProperties>
</file>