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  <p:sldMasterId id="2147483674" r:id="rId2"/>
  </p:sldMasterIdLst>
  <p:sldIdLst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 varScale="1">
        <p:scale>
          <a:sx n="90" d="100"/>
          <a:sy n="90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6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1/26/20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3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1/26/20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48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6031F-1077-DC46-89A5-FFCAE6CA1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55A1BD-002A-644A-A94B-9DDEDCE6F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48373-EA25-AD4C-AF94-02AD411A1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8FDF-9B7D-AC42-860D-3FB65BB67CF7}" type="datetimeFigureOut">
              <a:rPr lang="en-US" smtClean="0"/>
              <a:t>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9D957-CDF2-E140-A22C-DB3116386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FD170-62D9-5A4F-B990-FB54DE71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AA0-BCB0-694B-8EC6-BC8ED28D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65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599A5-F37C-5D4E-838B-208BE8534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05319-4B8C-C443-8700-D009FF159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88D3C-7BB1-6044-A04E-D702E85B2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8FDF-9B7D-AC42-860D-3FB65BB67CF7}" type="datetimeFigureOut">
              <a:rPr lang="en-US" smtClean="0"/>
              <a:t>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39DDF-5847-C542-AA30-18EC112EB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F2304-F579-524E-826D-374BFDC7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AA0-BCB0-694B-8EC6-BC8ED28D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09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C7F41-B2E5-3144-A797-745029300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2CCF9-0A5B-F543-A478-B1E40E821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D7C99-7420-3442-9213-8DADB2544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8FDF-9B7D-AC42-860D-3FB65BB67CF7}" type="datetimeFigureOut">
              <a:rPr lang="en-US" smtClean="0"/>
              <a:t>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5D63B-0FB2-044D-ACE6-1A46F49D6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6A545-97BC-5247-8A95-D2BB1A876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AA0-BCB0-694B-8EC6-BC8ED28D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65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1B4EB-99C2-934F-9ADA-A5D86FF15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D7096-37A5-2D4D-BCF3-86BAAB8554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B58C8-D548-F449-A93F-AA1974636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074D1-B14D-144C-9B66-905FF85EB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8FDF-9B7D-AC42-860D-3FB65BB67CF7}" type="datetimeFigureOut">
              <a:rPr lang="en-US" smtClean="0"/>
              <a:t>1/26/20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61C66-00DF-3B40-A043-1BE4F918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0538F-1FDE-344B-AB2B-FAED66E5F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AA0-BCB0-694B-8EC6-BC8ED28D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90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279A-CB05-B34B-9B8C-506EFE4E8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BD301-F12C-6D4B-AAF1-8EF7A1AB0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337CF6-AA8F-5D47-820D-A911CF274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C952CB-51F5-424E-B323-D9830D780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D20182-0E77-034C-80E2-704B507221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02356A-C88F-2F4E-88A7-550402CC4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8FDF-9B7D-AC42-860D-3FB65BB67CF7}" type="datetimeFigureOut">
              <a:rPr lang="en-US" smtClean="0"/>
              <a:t>1/26/20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F1DFC2-2C57-5644-89C2-EB48CCD83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CAFD20-D52C-404F-B7EF-334C6BA86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AA0-BCB0-694B-8EC6-BC8ED28D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28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997E-10C9-E74D-B536-10689D9D7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A38ED8-305F-A24C-A58D-CE1B17163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8FDF-9B7D-AC42-860D-3FB65BB67CF7}" type="datetimeFigureOut">
              <a:rPr lang="en-US" smtClean="0"/>
              <a:t>1/26/20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79A182-A951-5B47-ABFC-D54D8160B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9B1C89-03A1-AF4D-BB82-181A9D9BB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AA0-BCB0-694B-8EC6-BC8ED28D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91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509EF8-B63E-EC4F-8768-79A1C661E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8FDF-9B7D-AC42-860D-3FB65BB67CF7}" type="datetimeFigureOut">
              <a:rPr lang="en-US" smtClean="0"/>
              <a:t>1/26/20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734271-15D9-8949-84D5-E1E9686E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7E8639-02CD-C84B-B15E-61A47F0D8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AA0-BCB0-694B-8EC6-BC8ED28D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558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19246-3B8C-F64B-B764-E6DE3428C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1EEDF-48D6-DB4C-A66A-86181C1AE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C6A872-F3B6-D74D-AD8C-9C5DDE830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DB315-47B1-8B4D-ADC7-F97C00978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8FDF-9B7D-AC42-860D-3FB65BB67CF7}" type="datetimeFigureOut">
              <a:rPr lang="en-US" smtClean="0"/>
              <a:t>1/26/20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41441-1911-1C4E-A950-0FBB87A78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DAC8F-932C-8048-82C9-3E5C3BC1E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AA0-BCB0-694B-8EC6-BC8ED28D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5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1/26/20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904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8E2E9-A5C2-1548-8A98-65F595E87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BF505-3ED2-E04C-9AC4-93EF8B31E3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00EF7-E11A-1641-B41A-B3AB1663D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CB195-828E-4B46-B8D8-2D9132DC6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8FDF-9B7D-AC42-860D-3FB65BB67CF7}" type="datetimeFigureOut">
              <a:rPr lang="en-US" smtClean="0"/>
              <a:t>1/26/20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AAFF8-D66F-CE46-823A-C504DF252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72483-4B62-1B42-96AE-DEC248569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AA0-BCB0-694B-8EC6-BC8ED28D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03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5DF9F-2755-BA48-AB12-9BB115166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D372A5-D788-D44C-96B1-E0407BF33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0BCF4-05FE-7243-A6B4-114DBFBFE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8FDF-9B7D-AC42-860D-3FB65BB67CF7}" type="datetimeFigureOut">
              <a:rPr lang="en-US" smtClean="0"/>
              <a:t>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46BDC-0166-BC4C-8E89-8C432E036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25187-7357-7149-85E7-EA69B982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AA0-BCB0-694B-8EC6-BC8ED28D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1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93BCDA-4417-1D4D-BC2A-D10E656920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28E286-F130-CB40-A87B-07B66C5E5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0D0A1-A4C9-1249-8198-47E3C4C00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8FDF-9B7D-AC42-860D-3FB65BB67CF7}" type="datetimeFigureOut">
              <a:rPr lang="en-US" smtClean="0"/>
              <a:t>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C2287-1812-C645-AFFE-3F85B3797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E9F5E-7C3C-3B4D-8DE5-E4C4DA17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CAA0-BCB0-694B-8EC6-BC8ED28D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4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1/26/20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24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1/26/20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06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1/26/20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835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1/26/20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40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1/26/20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15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55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04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DDC01F-4266-6848-A2E4-F0C1CB34B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3C9C2-3E02-1746-B5E3-5D57F9CB2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886B6-9EF1-1641-8798-925AFC8F3D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48FDF-9B7D-AC42-860D-3FB65BB67CF7}" type="datetimeFigureOut">
              <a:rPr lang="en-US" smtClean="0"/>
              <a:t>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23F06-8539-7E40-A08D-D8558308F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36E29-A33D-C74C-8A7B-95548A10A4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DCAA0-BCB0-694B-8EC6-BC8ED28D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4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2004E-8B9F-1F45-8F83-CA1560C0C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60AF4-FE6A-D149-9C2A-62D91041F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81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68F2B-A559-1241-BAF5-36255E4A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Light Brighter" panose="02000500000000000000" pitchFamily="2" charset="0"/>
              </a:rPr>
              <a:t>The Hope Produced by the Scriptures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83DAA-AAA8-3944-84B4-5430B99C0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90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Hope Provided and Active</a:t>
            </a:r>
          </a:p>
          <a:p>
            <a:pPr marL="0" indent="0">
              <a:buNone/>
            </a:pPr>
            <a:r>
              <a:rPr lang="en-US" sz="3200" b="1" dirty="0"/>
              <a:t>Hope Working in the Scriptures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Abraham – </a:t>
            </a:r>
            <a:r>
              <a:rPr lang="en-US" sz="2800" i="1" dirty="0"/>
              <a:t>Hebrews 11:8-10, 13-16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Moses – </a:t>
            </a:r>
            <a:r>
              <a:rPr lang="en-US" sz="2800" i="1" dirty="0"/>
              <a:t>Hebrews 11:24-26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Scriptures concerning the salvation of Gentiles –           </a:t>
            </a:r>
            <a:r>
              <a:rPr lang="en-US" sz="2800" i="1" dirty="0"/>
              <a:t>Romans 15:7-13</a:t>
            </a:r>
          </a:p>
        </p:txBody>
      </p:sp>
    </p:spTree>
    <p:extLst>
      <p:ext uri="{BB962C8B-B14F-4D97-AF65-F5344CB8AC3E}">
        <p14:creationId xmlns:p14="http://schemas.microsoft.com/office/powerpoint/2010/main" val="4209328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22CD628-F853-4A0B-A8D8-62548F3D76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89" b="7424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0F74F8-0A0E-2645-A1F6-5A2D176BE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791" y="3367069"/>
            <a:ext cx="6470692" cy="1229306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Light Brighter" panose="02000500000000000000" pitchFamily="2" charset="0"/>
              </a:rPr>
              <a:t>The Patience and Comfort                of the Scriptures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F2D99C-E2FB-AA46-9518-4D78FE006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791" y="4735799"/>
            <a:ext cx="6470693" cy="605256"/>
          </a:xfrm>
        </p:spPr>
        <p:txBody>
          <a:bodyPr>
            <a:normAutofit/>
          </a:bodyPr>
          <a:lstStyle/>
          <a:p>
            <a:r>
              <a:rPr lang="en-US" sz="2800" dirty="0"/>
              <a:t>Romans 15:4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2429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390A367-0330-4E03-9D5F-40308A797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5894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22CD628-F853-4A0B-A8D8-62548F3D76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89" b="7424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0F74F8-0A0E-2645-A1F6-5A2D176BE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791" y="3367069"/>
            <a:ext cx="6470692" cy="1229306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Light Brighter" panose="02000500000000000000" pitchFamily="2" charset="0"/>
              </a:rPr>
              <a:t>The Patience and Comfort                of the Scriptures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F2D99C-E2FB-AA46-9518-4D78FE006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791" y="4735799"/>
            <a:ext cx="6470693" cy="605256"/>
          </a:xfrm>
        </p:spPr>
        <p:txBody>
          <a:bodyPr>
            <a:normAutofit/>
          </a:bodyPr>
          <a:lstStyle/>
          <a:p>
            <a:r>
              <a:rPr lang="en-US" sz="2800" dirty="0"/>
              <a:t>Romans 15:4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2429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390A367-0330-4E03-9D5F-40308A797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292684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68F2B-A559-1241-BAF5-36255E4A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Light Brighter" panose="02000500000000000000" pitchFamily="2" charset="0"/>
              </a:rPr>
              <a:t>Written for Our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83DAA-AAA8-3944-84B4-5430B99C0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907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The Old Testament Still Teaches Us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Israelites used to warn about apostasy –                                       </a:t>
            </a:r>
            <a:r>
              <a:rPr lang="en-US" sz="2800" i="1" dirty="0"/>
              <a:t>1 Corinthians 10:6-12; Hebrews 3:14-15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Moses and the tabernacle used to establish the need for a pattern – </a:t>
            </a:r>
            <a:r>
              <a:rPr lang="en-US" sz="2800" i="1" dirty="0"/>
              <a:t>Hebrews 8:5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Timothy was made wise for salvation via the Old Testament – </a:t>
            </a:r>
            <a:r>
              <a:rPr lang="en-US" sz="2800" i="1" dirty="0"/>
              <a:t>2 Timothy 3:14-15</a:t>
            </a:r>
          </a:p>
        </p:txBody>
      </p:sp>
    </p:spTree>
    <p:extLst>
      <p:ext uri="{BB962C8B-B14F-4D97-AF65-F5344CB8AC3E}">
        <p14:creationId xmlns:p14="http://schemas.microsoft.com/office/powerpoint/2010/main" val="11471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68F2B-A559-1241-BAF5-36255E4A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Light Brighter" panose="02000500000000000000" pitchFamily="2" charset="0"/>
              </a:rPr>
              <a:t>Written for Our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83DAA-AAA8-3944-84B4-5430B99C0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907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The Old Testament Still Teaches Us</a:t>
            </a:r>
          </a:p>
          <a:p>
            <a:pPr marL="0" indent="0">
              <a:buNone/>
            </a:pPr>
            <a:r>
              <a:rPr lang="en-US" sz="3200" b="1" dirty="0"/>
              <a:t>The Old Testament is from God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The Old Testament is inspired of God and is capable of teaching us great things today – </a:t>
            </a:r>
            <a:r>
              <a:rPr lang="en-US" sz="2800" i="1" dirty="0"/>
              <a:t>2 Timothy 3:15-17;                  2 Peter 1:19-21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God recorded these events for our benefit. Even the bad ones – </a:t>
            </a:r>
            <a:r>
              <a:rPr lang="en-US" sz="2800" i="1" dirty="0"/>
              <a:t>1 Corinthians 10:11</a:t>
            </a:r>
          </a:p>
        </p:txBody>
      </p:sp>
    </p:spTree>
    <p:extLst>
      <p:ext uri="{BB962C8B-B14F-4D97-AF65-F5344CB8AC3E}">
        <p14:creationId xmlns:p14="http://schemas.microsoft.com/office/powerpoint/2010/main" val="3601657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68F2B-A559-1241-BAF5-36255E4A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Light Brighter" panose="02000500000000000000" pitchFamily="2" charset="0"/>
              </a:rPr>
              <a:t>The Patience of the Scriptures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83DAA-AAA8-3944-84B4-5430B99C0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90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Patience is Necessary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In context – </a:t>
            </a:r>
            <a:r>
              <a:rPr lang="en-US" sz="2800" i="1" dirty="0"/>
              <a:t>Romans 15:1-6; 14:1-4 </a:t>
            </a:r>
            <a:r>
              <a:rPr lang="en-US" sz="2800" dirty="0"/>
              <a:t>– in regard to those who are weak in conscience.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In trials – </a:t>
            </a:r>
            <a:r>
              <a:rPr lang="en-US" sz="2800" i="1" dirty="0"/>
              <a:t>James 1:2-4; 5:7-8; Hebrews 10:35-39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5278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68F2B-A559-1241-BAF5-36255E4A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Light Brighter" panose="02000500000000000000" pitchFamily="2" charset="0"/>
              </a:rPr>
              <a:t>The Patience of the Scriptures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83DAA-AAA8-3944-84B4-5430B99C0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90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Patience is Necessary</a:t>
            </a:r>
          </a:p>
          <a:p>
            <a:pPr marL="0" indent="0">
              <a:buNone/>
            </a:pPr>
            <a:r>
              <a:rPr lang="en-US" sz="3200" b="1" dirty="0"/>
              <a:t>Patience Gleaned from the Scriptures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Job – </a:t>
            </a:r>
            <a:r>
              <a:rPr lang="en-US" sz="2800" i="1" dirty="0"/>
              <a:t>James 5:11; Job 1:22; 42:12; James 1:12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Joseph – </a:t>
            </a:r>
            <a:r>
              <a:rPr lang="en-US" sz="2800" i="1" dirty="0"/>
              <a:t>Genesis 50:19-21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We must learn to wait on the Lord – </a:t>
            </a:r>
            <a:r>
              <a:rPr lang="en-US" sz="2800" i="1" dirty="0"/>
              <a:t>Isaiah 40:31</a:t>
            </a:r>
          </a:p>
        </p:txBody>
      </p:sp>
    </p:spTree>
    <p:extLst>
      <p:ext uri="{BB962C8B-B14F-4D97-AF65-F5344CB8AC3E}">
        <p14:creationId xmlns:p14="http://schemas.microsoft.com/office/powerpoint/2010/main" val="4080733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68F2B-A559-1241-BAF5-36255E4A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Light Brighter" panose="02000500000000000000" pitchFamily="2" charset="0"/>
              </a:rPr>
              <a:t>The Comfort of the Scriptures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83DAA-AAA8-3944-84B4-5430B99C0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90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Comfort is Necessary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Consolation for enduring hardships – </a:t>
            </a:r>
            <a:r>
              <a:rPr lang="en-US" sz="2800" i="1" dirty="0"/>
              <a:t>2 Corinthians 1:3-7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Comfort even in despairing times by knowing the spiritual reality – </a:t>
            </a:r>
            <a:r>
              <a:rPr lang="en-US" sz="2800" i="1" dirty="0"/>
              <a:t>2 Corinthians 4:7-18</a:t>
            </a:r>
          </a:p>
        </p:txBody>
      </p:sp>
    </p:spTree>
    <p:extLst>
      <p:ext uri="{BB962C8B-B14F-4D97-AF65-F5344CB8AC3E}">
        <p14:creationId xmlns:p14="http://schemas.microsoft.com/office/powerpoint/2010/main" val="4178715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68F2B-A559-1241-BAF5-36255E4A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Light Brighter" panose="02000500000000000000" pitchFamily="2" charset="0"/>
              </a:rPr>
              <a:t>The Comfort of the Scriptures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83DAA-AAA8-3944-84B4-5430B99C0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90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Comfort is Necessary</a:t>
            </a:r>
          </a:p>
          <a:p>
            <a:pPr marL="0" indent="0">
              <a:buNone/>
            </a:pPr>
            <a:r>
              <a:rPr lang="en-US" sz="3200" b="1" dirty="0"/>
              <a:t>Comfort Gleaned from the Scriptures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David – </a:t>
            </a:r>
            <a:r>
              <a:rPr lang="en-US" sz="2800" i="1" dirty="0"/>
              <a:t>Psalm 3; 11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Leah – </a:t>
            </a:r>
            <a:r>
              <a:rPr lang="en-US" sz="2800" i="1" dirty="0"/>
              <a:t>Genesis 29:18-31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The Lord cares for us – </a:t>
            </a:r>
            <a:r>
              <a:rPr lang="en-US" sz="2800" i="1" dirty="0"/>
              <a:t>Matthew 10:27-31</a:t>
            </a:r>
          </a:p>
        </p:txBody>
      </p:sp>
    </p:spTree>
    <p:extLst>
      <p:ext uri="{BB962C8B-B14F-4D97-AF65-F5344CB8AC3E}">
        <p14:creationId xmlns:p14="http://schemas.microsoft.com/office/powerpoint/2010/main" val="3587440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68F2B-A559-1241-BAF5-36255E4A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Light Brighter" panose="02000500000000000000" pitchFamily="2" charset="0"/>
              </a:rPr>
              <a:t>The Hope Produced by the Scriptures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83DAA-AAA8-3944-84B4-5430B99C0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90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Hope Provided and Active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Born again to a living hope – </a:t>
            </a:r>
            <a:r>
              <a:rPr lang="en-US" sz="2800" i="1" dirty="0"/>
              <a:t>1 Peter 1:3-5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Further solidified by what is recorded in scripture for us – </a:t>
            </a:r>
            <a:r>
              <a:rPr lang="en-US" sz="2800" i="1" dirty="0"/>
              <a:t>Romans 5:5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Confirmed through examples of others – </a:t>
            </a:r>
            <a:r>
              <a:rPr lang="en-US" sz="2800" i="1" dirty="0"/>
              <a:t>Hebrews 6:13-20</a:t>
            </a:r>
          </a:p>
        </p:txBody>
      </p:sp>
    </p:spTree>
    <p:extLst>
      <p:ext uri="{BB962C8B-B14F-4D97-AF65-F5344CB8AC3E}">
        <p14:creationId xmlns:p14="http://schemas.microsoft.com/office/powerpoint/2010/main" val="3671457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3D3423"/>
      </a:dk2>
      <a:lt2>
        <a:srgbClr val="E7E2E8"/>
      </a:lt2>
      <a:accent1>
        <a:srgbClr val="4AB53F"/>
      </a:accent1>
      <a:accent2>
        <a:srgbClr val="73B233"/>
      </a:accent2>
      <a:accent3>
        <a:srgbClr val="9FA73A"/>
      </a:accent3>
      <a:accent4>
        <a:srgbClr val="B88B35"/>
      </a:accent4>
      <a:accent5>
        <a:srgbClr val="C96746"/>
      </a:accent5>
      <a:accent6>
        <a:srgbClr val="B8354B"/>
      </a:accent6>
      <a:hlink>
        <a:srgbClr val="B66E3C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338</Words>
  <Application>Microsoft Macintosh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Nova</vt:lpstr>
      <vt:lpstr>Arial Nova Light</vt:lpstr>
      <vt:lpstr>Calibri</vt:lpstr>
      <vt:lpstr>Calibri Light</vt:lpstr>
      <vt:lpstr>Light Brighter</vt:lpstr>
      <vt:lpstr>Wingdings</vt:lpstr>
      <vt:lpstr>RetrospectVTI</vt:lpstr>
      <vt:lpstr>Office Theme</vt:lpstr>
      <vt:lpstr>PowerPoint Presentation</vt:lpstr>
      <vt:lpstr>The Patience and Comfort                of the Scriptures</vt:lpstr>
      <vt:lpstr>Written for Our Learning</vt:lpstr>
      <vt:lpstr>Written for Our Learning</vt:lpstr>
      <vt:lpstr>The Patience of the Scriptures</vt:lpstr>
      <vt:lpstr>The Patience of the Scriptures</vt:lpstr>
      <vt:lpstr>The Comfort of the Scriptures</vt:lpstr>
      <vt:lpstr>The Comfort of the Scriptures</vt:lpstr>
      <vt:lpstr>The Hope Produced by the Scriptures</vt:lpstr>
      <vt:lpstr>The Hope Produced by the Scriptures</vt:lpstr>
      <vt:lpstr>The Patience and Comfort                of the Scriptures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Patience and Comfort                of the Scriptures</dc:title>
  <dc:creator>Jeremiah Cox</dc:creator>
  <cp:lastModifiedBy>Jeremiah Cox</cp:lastModifiedBy>
  <cp:revision>5</cp:revision>
  <dcterms:created xsi:type="dcterms:W3CDTF">2020-01-25T22:22:40Z</dcterms:created>
  <dcterms:modified xsi:type="dcterms:W3CDTF">2020-01-26T12:51:07Z</dcterms:modified>
</cp:coreProperties>
</file>