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65"/>
  </p:normalViewPr>
  <p:slideViewPr>
    <p:cSldViewPr snapToGrid="0" snapToObjects="1">
      <p:cViewPr varScale="1">
        <p:scale>
          <a:sx n="84" d="100"/>
          <a:sy n="84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A4D8-66E5-A648-B802-A63E7F33E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2D222-90E9-A44C-9F8C-EDFDCA2BA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7B23-FB9C-7F49-8AD4-997740B1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1BF3-7BC8-E647-B5D0-70B9214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4207-3B56-114B-92B2-5C94E49C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2FA1-FCF6-2F4E-9518-1D6BB2B7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02CE8-5008-9644-A3EA-3943483E5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6218-4B97-534A-B84D-18AE5E71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FC0CD-28ED-4B4B-97B3-80014561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A9632-007A-7941-BE1F-7E11BCD9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C2DE1-2388-A443-85B9-715B4D0B1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5762E-2C90-664C-A871-D6A06CA5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F6853-061C-0E47-99D2-31BA1034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EAED-8D6A-CA4D-AD5D-83E394EB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C574-B641-B945-8CF6-CE3E1180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66F2-F527-164B-AF82-4C0120E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3972-9DD2-4F4B-9934-81E254353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28F4C-1BA7-5E46-B3F7-3A0D15F8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4681F-21BA-5746-9CCE-637A787C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5FA1-8424-A445-A877-C757158E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922F-B334-3249-961F-6689862A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CB60C-3DEF-BB49-8290-10582966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FF5FE-48E5-094B-9A48-4EAEAB8C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3366-8FF0-CE4E-9531-59C1E441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64EAA-3D33-4B45-B822-4E736E04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5638-113F-A445-96AA-6787460A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9E17-1CC0-0241-B587-53CD1A64D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4534F-9B39-A34A-B661-EF3EDAB1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934AB-EF5A-7442-8B92-06BB997A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3A450-6C25-AD4F-A626-ACC5C403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005C-3B9E-1147-889A-6956F03B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5434-8483-9743-9B08-9ECE380D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1EC51-181F-D945-99F4-7EDC4FA9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FCCD6-BDF2-BB42-B422-5B70B8A85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F36E0-3E11-F843-9A1B-987F3AF7C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B1CEE-46EE-E64E-9CD0-3000B95D1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A1437-D4ED-904E-8524-8FED5859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BC43A-03FB-8142-808C-2E5A1DDF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C7AF5-69C3-6940-89BB-16DCAE03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7A58-9EA1-1E48-BF42-09F97BDA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F0AC3-EC50-6F4D-B35A-F8513AF7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9D5F1-E78E-D147-B2DF-88590016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FE16C-ECC7-E54D-8CBB-2597EEFF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36C13-097E-FE4A-A5A8-14D8D05F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8B232-307D-3A4E-BBBE-CDCF6AA9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40797-CFF6-E54E-89E8-B6F06282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2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677E-5A28-5B47-877E-DD18BCC8A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E2FC-E6C2-4642-99EE-2A3743EA2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3A386-78EB-A04D-9DD1-BBBAAC9FB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3B6A-3B8B-F843-8F56-572006C5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831C2-3030-1E43-AC82-85EE73DB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63EC4-C788-4946-AE66-4B595CC2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5BFF-C827-0E4C-B3FC-DEA86164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FA9BA-1F12-EC4C-86FA-73F6F056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DC6B4-0B3A-B247-9E7D-49349689D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1D839-590B-3347-BC60-F728E938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35730-F38E-C84A-9A64-4C0092CC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A34AB-1E8A-FF49-8D26-5E3D3765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E06FD-6D79-AC45-B723-82682D20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A509D-0117-9041-9963-96131171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2336-7028-1947-A925-A62EE8DD9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58B5-DC15-C74E-A98F-FF3737EECF71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34D6A-B53E-4A4A-97A3-AF60F8E33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15ED-B59B-A841-B702-A624635BE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6B9F-4BB5-1C4A-97C8-3F9732C6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3352-F707-0242-9888-C8959479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8BBC-468A-E346-B150-80B8AEF2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F107-9A86-7341-8A9C-BB3198D67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67" y="1477963"/>
            <a:ext cx="10939463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6600" dirty="0">
                <a:latin typeface="Light Brighter" panose="02000500000000000000" pitchFamily="2" charset="0"/>
                <a:ea typeface="Impact Label Reversed" pitchFamily="2" charset="0"/>
              </a:rPr>
              <a:t>The Way of the Cross Leads Home</a:t>
            </a:r>
          </a:p>
        </p:txBody>
      </p:sp>
    </p:spTree>
    <p:extLst>
      <p:ext uri="{BB962C8B-B14F-4D97-AF65-F5344CB8AC3E}">
        <p14:creationId xmlns:p14="http://schemas.microsoft.com/office/powerpoint/2010/main" val="29634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25000" pressure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0C2-4F7F-824A-B320-5336A24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509"/>
            <a:ext cx="10515600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400" dirty="0">
                <a:latin typeface="Light Brighter" panose="02000500000000000000" pitchFamily="2" charset="0"/>
              </a:rPr>
              <a:t>When the Path of Least Resistance is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FB4C-4C2F-AA4F-BED0-A1C263F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58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Israelites at Kadesh </a:t>
            </a:r>
            <a:r>
              <a:rPr lang="en-US" sz="3600" b="1" dirty="0" err="1"/>
              <a:t>Barnea</a:t>
            </a:r>
            <a:endParaRPr lang="en-US" sz="3600" b="1" dirty="0"/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Ten of the spies were greatly intimidated –                   </a:t>
            </a:r>
            <a:r>
              <a:rPr lang="en-US" sz="3200" i="1" dirty="0"/>
              <a:t>Numbers 13:26-33 </a:t>
            </a:r>
            <a:r>
              <a:rPr lang="en-US" sz="3200" dirty="0"/>
              <a:t>– it seemed they expected the path to be easier than what they saw.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opposition they would have to face caused their faith to waver – </a:t>
            </a:r>
            <a:r>
              <a:rPr lang="en-US" sz="3200" i="1" dirty="0"/>
              <a:t>Numbers 14:1-4 </a:t>
            </a:r>
            <a:r>
              <a:rPr lang="en-US" sz="3200" dirty="0"/>
              <a:t>– they wanted the path of least resistance.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consequence of even requesting that path was dire – </a:t>
            </a:r>
            <a:r>
              <a:rPr lang="en-US" sz="3200" i="1" dirty="0"/>
              <a:t>Hebrews 3:16-19</a:t>
            </a:r>
          </a:p>
        </p:txBody>
      </p:sp>
    </p:spTree>
    <p:extLst>
      <p:ext uri="{BB962C8B-B14F-4D97-AF65-F5344CB8AC3E}">
        <p14:creationId xmlns:p14="http://schemas.microsoft.com/office/powerpoint/2010/main" val="21511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25000" pressure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0C2-4F7F-824A-B320-5336A24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9509"/>
            <a:ext cx="10515600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400" dirty="0">
                <a:latin typeface="Light Brighter" panose="02000500000000000000" pitchFamily="2" charset="0"/>
              </a:rPr>
              <a:t>When the Path of Least Resistance is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FB4C-4C2F-AA4F-BED0-A1C263F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58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Israelites at Kadesh </a:t>
            </a:r>
            <a:r>
              <a:rPr lang="en-US" sz="3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Barnea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/>
              <a:t>The Rich Young Ruler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This man seemed to be devoutly religious and interested in eternal life – </a:t>
            </a:r>
            <a:r>
              <a:rPr lang="en-US" sz="3200" i="1" dirty="0"/>
              <a:t>Matthew 19:16-20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Jesus’ requirement proved too much – </a:t>
            </a:r>
            <a:r>
              <a:rPr lang="en-US" sz="3200" i="1" dirty="0"/>
              <a:t>Matthew 19:21-22 </a:t>
            </a:r>
            <a:r>
              <a:rPr lang="en-US" sz="3200" dirty="0"/>
              <a:t>– it would be too difficult to go that way.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Keeping the commandments was evidently not too difficult for him, but when something truly difficult was required he rejected it.</a:t>
            </a:r>
          </a:p>
        </p:txBody>
      </p:sp>
    </p:spTree>
    <p:extLst>
      <p:ext uri="{BB962C8B-B14F-4D97-AF65-F5344CB8AC3E}">
        <p14:creationId xmlns:p14="http://schemas.microsoft.com/office/powerpoint/2010/main" val="34931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25000" pressure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0C2-4F7F-824A-B320-5336A24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93" y="673883"/>
            <a:ext cx="6037613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400" dirty="0">
                <a:latin typeface="Light Brighter" panose="02000500000000000000" pitchFamily="2" charset="0"/>
              </a:rPr>
              <a:t>The Way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FB4C-4C2F-AA4F-BED0-A1C263F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58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Resist Sin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flesh is referred to as </a:t>
            </a:r>
            <a:r>
              <a:rPr lang="en-US" sz="3200" i="1" dirty="0"/>
              <a:t>“sinful flesh”</a:t>
            </a:r>
            <a:r>
              <a:rPr lang="en-US" sz="3200" dirty="0"/>
              <a:t> and will always manifest passions that must be resisted with the Holy Spirit – </a:t>
            </a:r>
            <a:r>
              <a:rPr lang="en-US" sz="3200" i="1" dirty="0"/>
              <a:t>Romans 8:3; Galatians 5:16-17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are called to resist Satan and his temptations to sin –     </a:t>
            </a:r>
            <a:r>
              <a:rPr lang="en-US" sz="3200" i="1" dirty="0"/>
              <a:t>1 Peter 5:8-9; James 4:7-8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path of least resistance ends in death – </a:t>
            </a:r>
            <a:r>
              <a:rPr lang="en-US" sz="3200" i="1" dirty="0"/>
              <a:t>James 1:14-15</a:t>
            </a:r>
          </a:p>
        </p:txBody>
      </p:sp>
    </p:spTree>
    <p:extLst>
      <p:ext uri="{BB962C8B-B14F-4D97-AF65-F5344CB8AC3E}">
        <p14:creationId xmlns:p14="http://schemas.microsoft.com/office/powerpoint/2010/main" val="14391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25000" pressure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0C2-4F7F-824A-B320-5336A24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93" y="673883"/>
            <a:ext cx="6037613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400" dirty="0">
                <a:latin typeface="Light Brighter" panose="02000500000000000000" pitchFamily="2" charset="0"/>
              </a:rPr>
              <a:t>The Way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FB4C-4C2F-AA4F-BED0-A1C263F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58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Resist Sin, </a:t>
            </a:r>
            <a:r>
              <a:rPr lang="en-US" sz="3600" b="1" dirty="0"/>
              <a:t>Resist Error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are called to contend for the faith – </a:t>
            </a:r>
            <a:r>
              <a:rPr lang="en-US" sz="3200" i="1" dirty="0"/>
              <a:t>Jude 3-4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must refuse the temptation for neutrality lest we find ourselves against Jesus – </a:t>
            </a:r>
            <a:r>
              <a:rPr lang="en-US" sz="3200" i="1" dirty="0"/>
              <a:t>Matthew 12:30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Some want to avoid negativity – </a:t>
            </a:r>
            <a:r>
              <a:rPr lang="en-US" sz="3200" i="1" dirty="0"/>
              <a:t>Isaiah 30:8-11;                          2 Timothy 4:3-4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must preach/teach the whole counsel of God –            </a:t>
            </a:r>
            <a:r>
              <a:rPr lang="en-US" sz="3200" i="1" dirty="0"/>
              <a:t>Acts 20:26-27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path of least resistance leads to corruption –                       </a:t>
            </a:r>
            <a:r>
              <a:rPr lang="en-US" sz="3200" i="1" dirty="0"/>
              <a:t>1 Corinthians 15:33</a:t>
            </a:r>
          </a:p>
        </p:txBody>
      </p:sp>
    </p:spTree>
    <p:extLst>
      <p:ext uri="{BB962C8B-B14F-4D97-AF65-F5344CB8AC3E}">
        <p14:creationId xmlns:p14="http://schemas.microsoft.com/office/powerpoint/2010/main" val="28049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25000" pressure="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70C2-4F7F-824A-B320-5336A24D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93" y="673883"/>
            <a:ext cx="6037613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en-US" sz="5400" dirty="0">
                <a:latin typeface="Light Brighter" panose="02000500000000000000" pitchFamily="2" charset="0"/>
              </a:rPr>
              <a:t>The Way of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FB4C-4C2F-AA4F-BED0-A1C263F8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58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Resist Sin, Resist Error, </a:t>
            </a:r>
            <a:r>
              <a:rPr lang="en-US" sz="3600" b="1" dirty="0"/>
              <a:t>Face the Ridicule of the World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are called to be different, and are set apart by God’s word – </a:t>
            </a:r>
            <a:r>
              <a:rPr lang="en-US" sz="3200" i="1" dirty="0"/>
              <a:t>Romans 12:1-2; John 17:14-17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The world will hate us – </a:t>
            </a:r>
            <a:r>
              <a:rPr lang="en-US" sz="3200" i="1" dirty="0"/>
              <a:t>John 15:18-19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We are to crucify the world to ourselves, but we will be crucified to the world – </a:t>
            </a:r>
            <a:r>
              <a:rPr lang="en-US" sz="3200" i="1" dirty="0"/>
              <a:t>Galatians 6:14</a:t>
            </a:r>
          </a:p>
        </p:txBody>
      </p:sp>
    </p:spTree>
    <p:extLst>
      <p:ext uri="{BB962C8B-B14F-4D97-AF65-F5344CB8AC3E}">
        <p14:creationId xmlns:p14="http://schemas.microsoft.com/office/powerpoint/2010/main" val="41201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pressure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F107-9A86-7341-8A9C-BB3198D67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267" y="1477963"/>
            <a:ext cx="10939463" cy="23876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6600" dirty="0">
                <a:latin typeface="Light Brighter" panose="02000500000000000000" pitchFamily="2" charset="0"/>
                <a:ea typeface="Impact Label Reversed" pitchFamily="2" charset="0"/>
              </a:rPr>
              <a:t>The Way of the Cross Leads Home</a:t>
            </a:r>
          </a:p>
        </p:txBody>
      </p:sp>
    </p:spTree>
    <p:extLst>
      <p:ext uri="{BB962C8B-B14F-4D97-AF65-F5344CB8AC3E}">
        <p14:creationId xmlns:p14="http://schemas.microsoft.com/office/powerpoint/2010/main" val="2234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364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Light Brighter</vt:lpstr>
      <vt:lpstr>Wingdings</vt:lpstr>
      <vt:lpstr>Office Theme</vt:lpstr>
      <vt:lpstr>PowerPoint Presentation</vt:lpstr>
      <vt:lpstr>The Way of the Cross Leads Home</vt:lpstr>
      <vt:lpstr>When the Path of Least Resistance is Taken</vt:lpstr>
      <vt:lpstr>When the Path of Least Resistance is Taken</vt:lpstr>
      <vt:lpstr>The Way of the Cross</vt:lpstr>
      <vt:lpstr>The Way of the Cross</vt:lpstr>
      <vt:lpstr>The Way of the Cross</vt:lpstr>
      <vt:lpstr>The Way of the Cross Leads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2020-01-09T17:36:46Z</dcterms:created>
  <dcterms:modified xsi:type="dcterms:W3CDTF">2020-01-09T22:03:53Z</dcterms:modified>
</cp:coreProperties>
</file>