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2FE5-4B88-4145-99C3-E64D783D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6DB86-CAD4-794D-B012-F43AD093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CF39-DAEA-BF42-8968-CA7CDB8F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C2B8-9C23-D448-9746-3EF0463C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6661-D4C9-6A4E-9713-2CD636B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1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5053-31A4-D24E-81D8-29C3CED1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B4031-1CD6-6147-A109-8533317FD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6E48-14DA-9B44-9351-5BBCA58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82DD-BD6F-714B-8662-43C8BA3A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9614-A4D0-864F-A6E4-88AA24B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EFB68-B12C-914B-B8A4-FAD37A649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3740F-E6B0-364A-A237-6C94420CF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38C1-CFE5-6A42-983F-C1FC6A9E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802B-167B-884D-B2B7-23178434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792B-366F-564A-AFA1-201129A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41A9-F31B-2840-A426-C8DA3A57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0A5A-BC9C-1E44-8899-DE1B22A1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5AEB5-901D-F842-AB22-3AC49AC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965A-AAFC-0B4C-9F3C-F6048754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DDCA-7F6D-294C-9410-0D7DB52D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AB2C-BD8E-704A-B8D3-C8E2A67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2D7C-E692-A048-9D2B-3DB4C736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AED0-D802-8E49-B351-EE5F27BE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8446-E12D-A94E-88B4-7E7DE081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8FCB-B4D2-0F43-8AB5-808C3A2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5BF8-D3A9-0B48-9796-6383847A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5850-BB1B-E54F-A0D9-64754709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7168-B43C-C94D-B679-71A971B00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B0943-5DA8-F64E-9177-A310D553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C855-6A14-9142-ACD9-55EA60D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525BE-0429-9143-8E16-EF941025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A2E2-2F6D-9547-8169-7C4D7969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2DAC6-0A15-6645-90A7-E401F541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28F88-BEF2-7F44-8C0A-4FA010BA2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C3BB5-7AED-A64C-B89B-C3A86FE1B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8CA5B-CC42-E342-AC9A-D4693487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60AA7-4957-564C-9442-33A61945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6B6E3-ED2E-864F-B9D4-5551F29E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05C86-7C72-9C4D-8B3B-261F73B5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7020-F1D4-3B42-8062-8EA859B3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9430-9C36-CF49-816F-32BF9B01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D0CA5-5B86-5C4D-8CE1-1B422218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2B22E-1C77-1C48-A949-6EBAAE3B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66CD8-41F9-7542-8544-DD5BFB22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288F3-6574-254D-A0A6-AFC72B07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957C8-FD03-FD47-B445-3217D873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7F8D-F85F-2E42-BD15-FAB72166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13E4-B67E-AA4A-97D3-C17F6597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37C56-55A4-BB44-8966-2C239E7A5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99F19-7A7F-9A46-86F1-177986AF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A3AC5-6725-6342-95E5-11D33E6A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76DDC-A9A0-BC45-980D-050EB519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A21A-D80E-5543-BEE1-BECF151F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BA5AE-E3F0-7545-8D49-BEBE4E19F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4FB81-52B9-AE4C-A310-ADFD1BBB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E3758-C816-E14C-83A0-B76128B1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D70F9-7DD0-1E44-A8E2-65F30591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2B81C-0C83-C649-B1D3-2891C411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521A4-42C0-2A45-9170-AA517BB5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6F267-B3DF-7E4A-9BF0-BF17E425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53029-2F53-6B44-894C-500900B05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37D6-0952-E944-A31B-0CD088A1F1BC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2652-794E-EC44-9DD5-E91280C63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75238-899F-D747-8CCE-B86163835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27F0-496D-C640-A41E-BC1832344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EF09-E643-D945-A999-9F0E8F4D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51AE-A2B4-6349-B5AA-636BD53D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9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be Filled with Fruits of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 Love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According to God’s Will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 just any works – </a:t>
            </a:r>
            <a:r>
              <a:rPr lang="en-US" sz="3200" i="1" dirty="0">
                <a:solidFill>
                  <a:schemeClr val="bg1"/>
                </a:solidFill>
              </a:rPr>
              <a:t>Matthew 7:21-23 </a:t>
            </a:r>
            <a:r>
              <a:rPr lang="en-US" sz="3200" dirty="0">
                <a:solidFill>
                  <a:schemeClr val="bg1"/>
                </a:solidFill>
              </a:rPr>
              <a:t>– not lawless, but righteous.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Righteous works are impossible without Christ – </a:t>
            </a:r>
            <a:r>
              <a:rPr lang="en-US" sz="3200" i="1" dirty="0">
                <a:solidFill>
                  <a:schemeClr val="bg1"/>
                </a:solidFill>
              </a:rPr>
              <a:t>Philippians 1:11;   1 Corinthians 11:1; John 15:5-8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To God’s Glory </a:t>
            </a:r>
            <a:r>
              <a:rPr lang="en-US" sz="3200" i="1" dirty="0">
                <a:solidFill>
                  <a:schemeClr val="bg1"/>
                </a:solidFill>
              </a:rPr>
              <a:t>– Philippians 1:11; John 15:8</a:t>
            </a:r>
          </a:p>
        </p:txBody>
      </p:sp>
    </p:spTree>
    <p:extLst>
      <p:ext uri="{BB962C8B-B14F-4D97-AF65-F5344CB8AC3E}">
        <p14:creationId xmlns:p14="http://schemas.microsoft.com/office/powerpoint/2010/main" val="3940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BD73AEDC-84AD-6B40-9347-26F7E731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39" y="0"/>
            <a:ext cx="1035423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D1E867-8D81-1C4B-A3E7-7894A674423F}"/>
              </a:ext>
            </a:extLst>
          </p:cNvPr>
          <p:cNvSpPr/>
          <p:nvPr/>
        </p:nvSpPr>
        <p:spPr>
          <a:xfrm>
            <a:off x="-128572" y="0"/>
            <a:ext cx="704615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00">
                <a:srgbClr val="C00000">
                  <a:alpha val="35000"/>
                </a:srgbClr>
              </a:gs>
              <a:gs pos="42000">
                <a:srgbClr val="C00000"/>
              </a:gs>
              <a:gs pos="10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59CCA-A2CB-734C-9FC0-2DFEDBCE3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06" y="795642"/>
            <a:ext cx="3990110" cy="382385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Billionaire Medium Grunge" pitchFamily="2" charset="0"/>
                <a:ea typeface="Impact Label Reversed" pitchFamily="2" charset="0"/>
              </a:rPr>
              <a:t>Love Abounding God’s Way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58D88-60C3-6D44-A197-FEB741D63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0525" y="4851490"/>
            <a:ext cx="4746171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Philippians 1:9-11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E6E2D-0D7E-E34A-A1B9-AEF6A20C8AF3}"/>
              </a:ext>
            </a:extLst>
          </p:cNvPr>
          <p:cNvSpPr txBox="1"/>
          <p:nvPr/>
        </p:nvSpPr>
        <p:spPr>
          <a:xfrm>
            <a:off x="-2588821" y="-130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BD73AEDC-84AD-6B40-9347-26F7E731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39" y="0"/>
            <a:ext cx="1035423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D1E867-8D81-1C4B-A3E7-7894A674423F}"/>
              </a:ext>
            </a:extLst>
          </p:cNvPr>
          <p:cNvSpPr/>
          <p:nvPr/>
        </p:nvSpPr>
        <p:spPr>
          <a:xfrm>
            <a:off x="-128572" y="0"/>
            <a:ext cx="704615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00">
                <a:srgbClr val="C00000">
                  <a:alpha val="35000"/>
                </a:srgbClr>
              </a:gs>
              <a:gs pos="42000">
                <a:srgbClr val="C00000"/>
              </a:gs>
              <a:gs pos="10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59CCA-A2CB-734C-9FC0-2DFEDBCE3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06" y="795642"/>
            <a:ext cx="3990110" cy="382385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Billionaire Medium Grunge" pitchFamily="2" charset="0"/>
                <a:ea typeface="Impact Label Reversed" pitchFamily="2" charset="0"/>
              </a:rPr>
              <a:t>Love Abounding God’s Way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58D88-60C3-6D44-A197-FEB741D63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0525" y="4851490"/>
            <a:ext cx="4746171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Philippians 1:9-11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E6E2D-0D7E-E34A-A1B9-AEF6A20C8AF3}"/>
              </a:ext>
            </a:extLst>
          </p:cNvPr>
          <p:cNvSpPr txBox="1"/>
          <p:nvPr/>
        </p:nvSpPr>
        <p:spPr>
          <a:xfrm>
            <a:off x="-2588821" y="-130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Love that Abounds in Knowledge and Discernment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Knowledge – Intelligent Love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is an intelligent being – God is love (cf. </a:t>
            </a:r>
            <a:r>
              <a:rPr lang="en-US" sz="3200" i="1" dirty="0">
                <a:solidFill>
                  <a:schemeClr val="bg1"/>
                </a:solidFill>
              </a:rPr>
              <a:t>1 John 4:8</a:t>
            </a:r>
            <a:r>
              <a:rPr lang="en-US" sz="3200" dirty="0">
                <a:solidFill>
                  <a:schemeClr val="bg1"/>
                </a:solidFill>
              </a:rPr>
              <a:t>) – Love is a matter of intellect.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Involves keeping God’s commandments – </a:t>
            </a:r>
            <a:r>
              <a:rPr lang="en-US" sz="3200" i="1" dirty="0">
                <a:solidFill>
                  <a:schemeClr val="bg1"/>
                </a:solidFill>
              </a:rPr>
              <a:t>John 14:15;               Matthew 22:39-40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Must be rooted in the knowledge of Christ – </a:t>
            </a:r>
            <a:r>
              <a:rPr lang="en-US" sz="3200" i="1" dirty="0">
                <a:solidFill>
                  <a:schemeClr val="bg1"/>
                </a:solidFill>
              </a:rPr>
              <a:t>Ephesians 3:14-19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Love that Abounds in Knowledge and Discernment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Knowledge – Intelligent Love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Discernment – Calculated Love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Discernment is needed along with knowledge for maturity – </a:t>
            </a:r>
            <a:r>
              <a:rPr lang="en-US" sz="3200" i="1" dirty="0">
                <a:solidFill>
                  <a:schemeClr val="bg1"/>
                </a:solidFill>
              </a:rPr>
              <a:t>Hebrews 5:14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 picture of calculated love – </a:t>
            </a:r>
            <a:r>
              <a:rPr lang="en-US" sz="3200" i="1" dirty="0">
                <a:solidFill>
                  <a:schemeClr val="bg1"/>
                </a:solidFill>
              </a:rPr>
              <a:t>1 Corinthians 13:4-7 </a:t>
            </a:r>
            <a:r>
              <a:rPr lang="en-US" sz="3200" dirty="0">
                <a:solidFill>
                  <a:schemeClr val="bg1"/>
                </a:solidFill>
              </a:rPr>
              <a:t>– Each description implies action rooted in the knowledge of God and carefully applied.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Approve What is Excellent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Tested for Good or Evil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principle Christians abide by – </a:t>
            </a:r>
            <a:r>
              <a:rPr lang="en-US" sz="3200" i="1" dirty="0">
                <a:solidFill>
                  <a:schemeClr val="bg1"/>
                </a:solidFill>
              </a:rPr>
              <a:t>Romans 12:9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test the Christians administer – </a:t>
            </a:r>
            <a:r>
              <a:rPr lang="en-US" sz="3200" i="1" dirty="0">
                <a:solidFill>
                  <a:schemeClr val="bg1"/>
                </a:solidFill>
              </a:rPr>
              <a:t>1 Thessalonians 5:19-22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Approve What is Excellent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Tested for Good or Evil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Tested for Good or Excellent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Excellent – </a:t>
            </a:r>
            <a:r>
              <a:rPr lang="en-US" sz="3200" i="1" dirty="0" err="1">
                <a:solidFill>
                  <a:schemeClr val="bg1"/>
                </a:solidFill>
              </a:rPr>
              <a:t>diaphero</a:t>
            </a:r>
            <a:r>
              <a:rPr lang="en-US" sz="3200" dirty="0">
                <a:solidFill>
                  <a:schemeClr val="bg1"/>
                </a:solidFill>
              </a:rPr>
              <a:t>̄ – “differ to one’s advantage from someone or something, be worth more than, be superior to” (BDAG)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May be the difference between what is lawful and helpful –             </a:t>
            </a:r>
            <a:r>
              <a:rPr lang="en-US" sz="3200" i="1" dirty="0">
                <a:solidFill>
                  <a:schemeClr val="bg1"/>
                </a:solidFill>
              </a:rPr>
              <a:t>1 Corinthians 10:23; 8:1, 9-13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Is it best for you, or is it weighing you down? – </a:t>
            </a:r>
            <a:r>
              <a:rPr lang="en-US" sz="3200" i="1" dirty="0">
                <a:solidFill>
                  <a:schemeClr val="bg1"/>
                </a:solidFill>
              </a:rPr>
              <a:t>Hebrews 12:1</a:t>
            </a:r>
          </a:p>
        </p:txBody>
      </p:sp>
    </p:spTree>
    <p:extLst>
      <p:ext uri="{BB962C8B-B14F-4D97-AF65-F5344CB8AC3E}">
        <p14:creationId xmlns:p14="http://schemas.microsoft.com/office/powerpoint/2010/main" val="42723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be Sincere and Without Offense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Purity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Sincere – </a:t>
            </a:r>
            <a:r>
              <a:rPr lang="en-US" sz="3200" i="1" dirty="0" err="1">
                <a:solidFill>
                  <a:schemeClr val="bg1"/>
                </a:solidFill>
              </a:rPr>
              <a:t>eilikrinēs</a:t>
            </a:r>
            <a:r>
              <a:rPr lang="en-US" sz="3200" dirty="0">
                <a:solidFill>
                  <a:schemeClr val="bg1"/>
                </a:solidFill>
              </a:rPr>
              <a:t> – “generally ‘unmixed, without alloy’, then in moral sense pertaining to being sincere, without hidden motives or pretense, pure” (BDAG)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Pure as Christ is pure – </a:t>
            </a:r>
            <a:r>
              <a:rPr lang="en-US" sz="3200" i="1" dirty="0">
                <a:solidFill>
                  <a:schemeClr val="bg1"/>
                </a:solidFill>
              </a:rPr>
              <a:t>1 John 3:2-3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Pure in relationships – </a:t>
            </a:r>
            <a:r>
              <a:rPr lang="en-US" sz="3200" i="1" dirty="0">
                <a:solidFill>
                  <a:schemeClr val="bg1"/>
                </a:solidFill>
              </a:rPr>
              <a:t>1 Timothy 5:2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Holy as God is holy – </a:t>
            </a:r>
            <a:r>
              <a:rPr lang="en-US" sz="3200" i="1" dirty="0">
                <a:solidFill>
                  <a:schemeClr val="bg1"/>
                </a:solidFill>
              </a:rPr>
              <a:t>1 Peter 1:15-16</a:t>
            </a:r>
          </a:p>
        </p:txBody>
      </p:sp>
    </p:spTree>
    <p:extLst>
      <p:ext uri="{BB962C8B-B14F-4D97-AF65-F5344CB8AC3E}">
        <p14:creationId xmlns:p14="http://schemas.microsoft.com/office/powerpoint/2010/main" val="6542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be Sincere and Without Offense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Purity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Blameless before God and Others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 causing others to falter – </a:t>
            </a:r>
            <a:r>
              <a:rPr lang="en-US" sz="3200" i="1" dirty="0">
                <a:solidFill>
                  <a:schemeClr val="bg1"/>
                </a:solidFill>
              </a:rPr>
              <a:t>Matthew 18:6-9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Our relationship with God is affected by our relationship with others – </a:t>
            </a:r>
            <a:r>
              <a:rPr lang="en-US" sz="3200" i="1" dirty="0">
                <a:solidFill>
                  <a:schemeClr val="bg1"/>
                </a:solidFill>
              </a:rPr>
              <a:t>Matthew 5:23-24; 1 John 4:20-21</a:t>
            </a:r>
          </a:p>
        </p:txBody>
      </p:sp>
    </p:spTree>
    <p:extLst>
      <p:ext uri="{BB962C8B-B14F-4D97-AF65-F5344CB8AC3E}">
        <p14:creationId xmlns:p14="http://schemas.microsoft.com/office/powerpoint/2010/main" val="32598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rgbClr val="C00000"/>
            </a:gs>
            <a:gs pos="97000">
              <a:srgbClr val="C00000"/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5A7C-F703-AB40-ADF5-0E6B461B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365125"/>
            <a:ext cx="1173003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illionaire Medium Grunge" pitchFamily="2" charset="0"/>
              </a:rPr>
              <a:t>To be Filled with Fruits of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2CB8-A18B-8F4B-971D-CD7E11A7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825625"/>
            <a:ext cx="11730037" cy="46672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Active Love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purpose of the commandment is love – </a:t>
            </a:r>
            <a:r>
              <a:rPr lang="en-US" sz="3200" i="1" dirty="0">
                <a:solidFill>
                  <a:schemeClr val="bg1"/>
                </a:solidFill>
              </a:rPr>
              <a:t>1 Timothy 1:5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directive of the new life – </a:t>
            </a:r>
            <a:r>
              <a:rPr lang="en-US" sz="3200" i="1" dirty="0">
                <a:solidFill>
                  <a:schemeClr val="bg1"/>
                </a:solidFill>
              </a:rPr>
              <a:t>Romans 6:4, 11, 13</a:t>
            </a:r>
          </a:p>
        </p:txBody>
      </p:sp>
    </p:spTree>
    <p:extLst>
      <p:ext uri="{BB962C8B-B14F-4D97-AF65-F5344CB8AC3E}">
        <p14:creationId xmlns:p14="http://schemas.microsoft.com/office/powerpoint/2010/main" val="41119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410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Billionaire Medium Grunge</vt:lpstr>
      <vt:lpstr>Calibri</vt:lpstr>
      <vt:lpstr>Calibri Light</vt:lpstr>
      <vt:lpstr>Wingdings</vt:lpstr>
      <vt:lpstr>Office Theme</vt:lpstr>
      <vt:lpstr>PowerPoint Presentation</vt:lpstr>
      <vt:lpstr>Love Abounding God’s Way </vt:lpstr>
      <vt:lpstr>Love that Abounds in Knowledge and Discernment</vt:lpstr>
      <vt:lpstr>Love that Abounds in Knowledge and Discernment</vt:lpstr>
      <vt:lpstr>To Approve What is Excellent</vt:lpstr>
      <vt:lpstr>To Approve What is Excellent</vt:lpstr>
      <vt:lpstr>To be Sincere and Without Offense</vt:lpstr>
      <vt:lpstr>To be Sincere and Without Offense</vt:lpstr>
      <vt:lpstr>To be Filled with Fruits of Righteousness</vt:lpstr>
      <vt:lpstr>To be Filled with Fruits of Righteousness</vt:lpstr>
      <vt:lpstr>Love Abounding God’s Way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Abounding God’s Way </dc:title>
  <dc:creator>Jeremiah Cox</dc:creator>
  <cp:lastModifiedBy>Jeremiah Cox</cp:lastModifiedBy>
  <cp:revision>5</cp:revision>
  <dcterms:created xsi:type="dcterms:W3CDTF">2020-01-31T14:23:32Z</dcterms:created>
  <dcterms:modified xsi:type="dcterms:W3CDTF">2020-02-02T14:39:56Z</dcterms:modified>
</cp:coreProperties>
</file>