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5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1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5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38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87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83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20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71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9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9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32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73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65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1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7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47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17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5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2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6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2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3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52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D76D-D964-9643-B065-D6099008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530B-62AE-8A40-849B-A7413C45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6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BA45A-A1DE-44BF-9521-70BAD80B0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B0BE8-8229-C64D-AE94-E56D978B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 REG" panose="02000500000000000000" pitchFamily="2" charset="0"/>
              </a:rPr>
              <a:t>Warped Views </a:t>
            </a:r>
            <a:r>
              <a:rPr lang="en-US" sz="4800" dirty="0"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 REG" panose="02000500000000000000" pitchFamily="2" charset="0"/>
              </a:rPr>
              <a:t>of the </a:t>
            </a:r>
            <a:r>
              <a:rPr lang="en-US" sz="6600" b="1" dirty="0"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 REG" panose="02000500000000000000" pitchFamily="2" charset="0"/>
              </a:rPr>
              <a:t>Gospels Purpose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42E22-A85F-D243-9D7C-0BEA13F3E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Autofit/>
          </a:bodyPr>
          <a:lstStyle/>
          <a:p>
            <a:r>
              <a:rPr lang="en-US" sz="3600" dirty="0"/>
              <a:t>2 Peter 3:16</a:t>
            </a:r>
          </a:p>
        </p:txBody>
      </p:sp>
    </p:spTree>
    <p:extLst>
      <p:ext uri="{BB962C8B-B14F-4D97-AF65-F5344CB8AC3E}">
        <p14:creationId xmlns:p14="http://schemas.microsoft.com/office/powerpoint/2010/main" val="409271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83AC-91FD-3B40-A305-AA2FC121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LOVES REG" panose="02000500000000000000" pitchFamily="2" charset="0"/>
              </a:rPr>
              <a:t>Viewing the gospel as...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974B-350A-4041-9545-7D3ED5C5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2158409"/>
            <a:ext cx="11844670" cy="4571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An Escape from Reality</a:t>
            </a:r>
          </a:p>
          <a:p>
            <a:r>
              <a:rPr lang="en-US" sz="2600" dirty="0"/>
              <a:t>The gospel makes us confront the negative – </a:t>
            </a:r>
            <a:r>
              <a:rPr lang="en-US" sz="2600" i="1" dirty="0"/>
              <a:t>Acts 14:19-22; James 1:2-3, 12</a:t>
            </a:r>
          </a:p>
          <a:p>
            <a:r>
              <a:rPr lang="en-US" sz="2600" dirty="0"/>
              <a:t>The gospel doesn’t </a:t>
            </a:r>
            <a:r>
              <a:rPr lang="en-US" sz="2600"/>
              <a:t>encourage naïveté, </a:t>
            </a:r>
            <a:r>
              <a:rPr lang="en-US" sz="2600" dirty="0"/>
              <a:t>it prepares us for real life with Christ – </a:t>
            </a:r>
            <a:r>
              <a:rPr lang="en-US" sz="2600" i="1" dirty="0"/>
              <a:t>John 15:18-20; 2 Timothy 4:16-18</a:t>
            </a:r>
          </a:p>
          <a:p>
            <a:r>
              <a:rPr lang="en-US" sz="2600" dirty="0"/>
              <a:t>The gospel doesn’t paint a picture of an easy stroll with Jesus, but a race in which we must run hard and endure – </a:t>
            </a:r>
            <a:r>
              <a:rPr lang="en-US" sz="2600" i="1" dirty="0"/>
              <a:t>1 Corinthians 9:24-27;                  Hebrews 12:1-4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83AC-91FD-3B40-A305-AA2FC121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LOVES REG" panose="02000500000000000000" pitchFamily="2" charset="0"/>
              </a:rPr>
              <a:t>Viewing the gospel as...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974B-350A-4041-9545-7D3ED5C5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2158409"/>
            <a:ext cx="11844670" cy="4571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An Escape from Responsibility</a:t>
            </a:r>
          </a:p>
          <a:p>
            <a:r>
              <a:rPr lang="en-US" sz="2600" dirty="0"/>
              <a:t>The gospel doesn’t just confront sin, but the sinner – </a:t>
            </a:r>
            <a:r>
              <a:rPr lang="en-US" sz="2600" i="1" dirty="0"/>
              <a:t>Romans 8:3-4; 12:1-2; 1 John 3:7-9</a:t>
            </a:r>
          </a:p>
          <a:p>
            <a:r>
              <a:rPr lang="en-US" sz="2600" dirty="0"/>
              <a:t>The grace the gospel offers does not offer us a position to keep sinning – </a:t>
            </a:r>
            <a:r>
              <a:rPr lang="en-US" sz="2600" i="1" dirty="0"/>
              <a:t>Romans 6:1-4; Galatians 5:13, 16-17</a:t>
            </a:r>
          </a:p>
          <a:p>
            <a:r>
              <a:rPr lang="en-US" sz="2600" dirty="0"/>
              <a:t>The gospel requires responsibility, and all will be held responsible for their actions in the end – </a:t>
            </a:r>
            <a:r>
              <a:rPr lang="en-US" sz="2600" i="1" dirty="0"/>
              <a:t>John 12:48; Romans 2:5-6</a:t>
            </a:r>
          </a:p>
        </p:txBody>
      </p:sp>
    </p:spTree>
    <p:extLst>
      <p:ext uri="{BB962C8B-B14F-4D97-AF65-F5344CB8AC3E}">
        <p14:creationId xmlns:p14="http://schemas.microsoft.com/office/powerpoint/2010/main" val="36022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83AC-91FD-3B40-A305-AA2FC121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LOVES REG" panose="02000500000000000000" pitchFamily="2" charset="0"/>
              </a:rPr>
              <a:t>Viewing the gospel as...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974B-350A-4041-9545-7D3ED5C5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2158409"/>
            <a:ext cx="11844670" cy="4571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Promotional Tool</a:t>
            </a:r>
          </a:p>
          <a:p>
            <a:pPr lvl="0"/>
            <a:r>
              <a:rPr lang="en-US" sz="2600" dirty="0"/>
              <a:t>The gospel has been abused for self-promotion before – </a:t>
            </a:r>
            <a:r>
              <a:rPr lang="en-US" sz="2600" i="1" dirty="0"/>
              <a:t>2 Peter 2:1-3;            2 Corinthians 11:19-20; Galatians 4:17-20</a:t>
            </a:r>
          </a:p>
          <a:p>
            <a:r>
              <a:rPr lang="en-US" sz="2600" dirty="0"/>
              <a:t>The gospel teaches the opposite of self-promotion – self-denial –             </a:t>
            </a:r>
            <a:r>
              <a:rPr lang="en-US" sz="2600" i="1" dirty="0"/>
              <a:t>Mark 8:34-37; Matthew 6:1-7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83AC-91FD-3B40-A305-AA2FC121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LOVES REG" panose="02000500000000000000" pitchFamily="2" charset="0"/>
              </a:rPr>
              <a:t>Viewing the gospel as...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974B-350A-4041-9545-7D3ED5C5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2158409"/>
            <a:ext cx="11844670" cy="4571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/>
              <a:t>A Political or Governmental Platform</a:t>
            </a:r>
          </a:p>
          <a:p>
            <a:r>
              <a:rPr lang="en-US" dirty="0"/>
              <a:t>The gospel is addressed toward the individual, not the masses, nor governments – </a:t>
            </a:r>
            <a:r>
              <a:rPr lang="en-US" i="1" dirty="0"/>
              <a:t>1 Timothy 1:12-16</a:t>
            </a:r>
          </a:p>
          <a:p>
            <a:r>
              <a:rPr lang="en-US" dirty="0"/>
              <a:t>If the gospel was meant to incite change in governments then Jesus had the wrong attitude – </a:t>
            </a:r>
            <a:r>
              <a:rPr lang="en-US" i="1" dirty="0"/>
              <a:t>Matthew 22:17-22; John 18:33-37</a:t>
            </a:r>
          </a:p>
          <a:p>
            <a:r>
              <a:rPr lang="en-US" dirty="0"/>
              <a:t>The governments of the world play a part in God’s order of things, and have the responsibility to fulfill their role – </a:t>
            </a:r>
            <a:r>
              <a:rPr lang="en-US" i="1" dirty="0"/>
              <a:t>Romans 13:1-4</a:t>
            </a:r>
          </a:p>
          <a:p>
            <a:r>
              <a:rPr lang="en-US" dirty="0"/>
              <a:t>The greatest influences of the Christian in political matters pertain to their own obedience to God, and prayer – </a:t>
            </a:r>
            <a:r>
              <a:rPr lang="en-US" i="1" dirty="0"/>
              <a:t>Matthew 5:13-16; 1 Timothy 2:1-2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83AC-91FD-3B40-A305-AA2FC121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LOVES REG" panose="02000500000000000000" pitchFamily="2" charset="0"/>
              </a:rPr>
              <a:t>Viewing the gospel as...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974B-350A-4041-9545-7D3ED5C5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2158409"/>
            <a:ext cx="1184467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Personalized Life Plan</a:t>
            </a:r>
          </a:p>
          <a:p>
            <a:pPr lvl="0"/>
            <a:r>
              <a:rPr lang="en-US" sz="2600" dirty="0"/>
              <a:t>The gospel is addressed to all – </a:t>
            </a:r>
            <a:r>
              <a:rPr lang="en-US" sz="2600" i="1" dirty="0"/>
              <a:t>John 3:16; 1 Corinthians 14:36-38;        Romans 3:23;  1:16</a:t>
            </a:r>
          </a:p>
          <a:p>
            <a:pPr lvl="0"/>
            <a:r>
              <a:rPr lang="en-US" sz="2600" dirty="0"/>
              <a:t>The gospel does not speak of many different plans, but a series of things which are only one – </a:t>
            </a:r>
            <a:r>
              <a:rPr lang="en-US" sz="2600" i="1" dirty="0"/>
              <a:t>Ephesians 4:1-6</a:t>
            </a:r>
          </a:p>
          <a:p>
            <a:pPr lvl="0"/>
            <a:r>
              <a:rPr lang="en-US" sz="2600" dirty="0"/>
              <a:t>The gospel speaks of two general paths, either of which everyone is on – </a:t>
            </a:r>
            <a:r>
              <a:rPr lang="en-US" sz="2600" i="1" dirty="0"/>
              <a:t>Matthew 7:13-14</a:t>
            </a:r>
          </a:p>
          <a:p>
            <a:r>
              <a:rPr lang="en-US" sz="2600" dirty="0"/>
              <a:t>God’s plan for everyone – </a:t>
            </a:r>
            <a:r>
              <a:rPr lang="en-US" sz="2600" i="1" dirty="0"/>
              <a:t>Ecclesiastes 12:13-14</a:t>
            </a:r>
          </a:p>
        </p:txBody>
      </p:sp>
    </p:spTree>
    <p:extLst>
      <p:ext uri="{BB962C8B-B14F-4D97-AF65-F5344CB8AC3E}">
        <p14:creationId xmlns:p14="http://schemas.microsoft.com/office/powerpoint/2010/main" val="5094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BA45A-A1DE-44BF-9521-70BAD80B0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B0BE8-8229-C64D-AE94-E56D978B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 REG" panose="02000500000000000000" pitchFamily="2" charset="0"/>
              </a:rPr>
              <a:t>Warped Views </a:t>
            </a:r>
            <a:r>
              <a:rPr lang="en-US" sz="4800" dirty="0"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 REG" panose="02000500000000000000" pitchFamily="2" charset="0"/>
              </a:rPr>
              <a:t>of the </a:t>
            </a:r>
            <a:r>
              <a:rPr lang="en-US" sz="6600" b="1" dirty="0"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 REG" panose="02000500000000000000" pitchFamily="2" charset="0"/>
              </a:rPr>
              <a:t>Gospels Purpose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42E22-A85F-D243-9D7C-0BEA13F3E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Autofit/>
          </a:bodyPr>
          <a:lstStyle/>
          <a:p>
            <a:r>
              <a:rPr lang="en-US" sz="3600" dirty="0"/>
              <a:t>2 Peter 3:16</a:t>
            </a:r>
          </a:p>
        </p:txBody>
      </p:sp>
    </p:spTree>
    <p:extLst>
      <p:ext uri="{BB962C8B-B14F-4D97-AF65-F5344CB8AC3E}">
        <p14:creationId xmlns:p14="http://schemas.microsoft.com/office/powerpoint/2010/main" val="3274361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C34D95"/>
      </a:accent1>
      <a:accent2>
        <a:srgbClr val="B13B52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383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Next LT Pro</vt:lpstr>
      <vt:lpstr>Calibri</vt:lpstr>
      <vt:lpstr>Goudy Old Style</vt:lpstr>
      <vt:lpstr>LOVES REG</vt:lpstr>
      <vt:lpstr>Wingdings 2</vt:lpstr>
      <vt:lpstr>AccentBoxVTI</vt:lpstr>
      <vt:lpstr>SlateVTI</vt:lpstr>
      <vt:lpstr>PowerPoint Presentation</vt:lpstr>
      <vt:lpstr>Warped Views of the Gospels Purpose</vt:lpstr>
      <vt:lpstr>Viewing the gospel as...</vt:lpstr>
      <vt:lpstr>Viewing the gospel as...</vt:lpstr>
      <vt:lpstr>Viewing the gospel as...</vt:lpstr>
      <vt:lpstr>Viewing the gospel as...</vt:lpstr>
      <vt:lpstr>Viewing the gospel as...</vt:lpstr>
      <vt:lpstr>Warped Views of the Gospels Purpose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8</cp:revision>
  <dcterms:created xsi:type="dcterms:W3CDTF">2020-01-17T20:55:59Z</dcterms:created>
  <dcterms:modified xsi:type="dcterms:W3CDTF">2020-02-02T22:48:48Z</dcterms:modified>
</cp:coreProperties>
</file>